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Quattrocento Sans" panose="020B0604020202020204" charset="0"/>
      <p:regular r:id="rId38"/>
      <p:bold r:id="rId39"/>
      <p:italic r:id="rId40"/>
      <p:boldItalic r:id="rId41"/>
    </p:embeddedFont>
    <p:embeddedFont>
      <p:font typeface="Varela Round" panose="020B0604020202020204" charset="-79"/>
      <p:regular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4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4" name="Google Shape;7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f68c78f11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g6f68c78f11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f68c78f11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g6f68c78f11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6f6cf6008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g6f6cf6008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6fcaef592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1" name="Google Shape;791;g6fcaef592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6fcaef5920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g6fcaef592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1" name="Google Shape;85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6" name="Google Shape;16;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7" name="Google Shape;17;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6"/>
        <p:cNvGrpSpPr/>
        <p:nvPr/>
      </p:nvGrpSpPr>
      <p:grpSpPr>
        <a:xfrm>
          <a:off x="0" y="0"/>
          <a:ext cx="0" cy="0"/>
          <a:chOff x="0" y="0"/>
          <a:chExt cx="0" cy="0"/>
        </a:xfrm>
      </p:grpSpPr>
      <p:sp>
        <p:nvSpPr>
          <p:cNvPr id="117" name="Google Shape;117;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8" name="Google Shape;118;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19" name="Google Shape;119;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0" name="Google Shape;120;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21" name="Google Shape;121;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22"/>
        <p:cNvGrpSpPr/>
        <p:nvPr/>
      </p:nvGrpSpPr>
      <p:grpSpPr>
        <a:xfrm>
          <a:off x="0" y="0"/>
          <a:ext cx="0" cy="0"/>
          <a:chOff x="0" y="0"/>
          <a:chExt cx="0" cy="0"/>
        </a:xfrm>
      </p:grpSpPr>
      <p:sp>
        <p:nvSpPr>
          <p:cNvPr id="123" name="Google Shape;123;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5" name="Google Shape;125;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6" name="Google Shape;126;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28" name="Google Shape;128;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9" name="Google Shape;129;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30" name="Google Shape;130;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3" name="Google Shape;133;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4" name="Google Shape;134;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6"/>
        <p:cNvGrpSpPr/>
        <p:nvPr/>
      </p:nvGrpSpPr>
      <p:grpSpPr>
        <a:xfrm>
          <a:off x="0" y="0"/>
          <a:ext cx="0" cy="0"/>
          <a:chOff x="0" y="0"/>
          <a:chExt cx="0" cy="0"/>
        </a:xfrm>
      </p:grpSpPr>
      <p:pic>
        <p:nvPicPr>
          <p:cNvPr id="137" name="Google Shape;137;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8" name="Google Shape;138;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7" name="Google Shape;147;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49" name="Google Shape;149;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50" name="Google Shape;150;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51" name="Google Shape;151;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52"/>
        <p:cNvGrpSpPr/>
        <p:nvPr/>
      </p:nvGrpSpPr>
      <p:grpSpPr>
        <a:xfrm>
          <a:off x="0" y="0"/>
          <a:ext cx="0" cy="0"/>
          <a:chOff x="0" y="0"/>
          <a:chExt cx="0" cy="0"/>
        </a:xfrm>
      </p:grpSpPr>
      <p:sp>
        <p:nvSpPr>
          <p:cNvPr id="153" name="Google Shape;153;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54" name="Google Shape;154;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162" name="Google Shape;162;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63" name="Google Shape;163;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64" name="Google Shape;164;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5"/>
        <p:cNvGrpSpPr/>
        <p:nvPr/>
      </p:nvGrpSpPr>
      <p:grpSpPr>
        <a:xfrm>
          <a:off x="0" y="0"/>
          <a:ext cx="0" cy="0"/>
          <a:chOff x="0" y="0"/>
          <a:chExt cx="0" cy="0"/>
        </a:xfrm>
      </p:grpSpPr>
      <p:sp>
        <p:nvSpPr>
          <p:cNvPr id="166" name="Google Shape;166;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67" name="Google Shape;167;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78" name="Google Shape;178;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79" name="Google Shape;179;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80" name="Google Shape;180;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81" name="Google Shape;181;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82"/>
        <p:cNvGrpSpPr/>
        <p:nvPr/>
      </p:nvGrpSpPr>
      <p:grpSpPr>
        <a:xfrm>
          <a:off x="0" y="0"/>
          <a:ext cx="0" cy="0"/>
          <a:chOff x="0" y="0"/>
          <a:chExt cx="0" cy="0"/>
        </a:xfrm>
      </p:grpSpPr>
      <p:sp>
        <p:nvSpPr>
          <p:cNvPr id="183" name="Google Shape;183;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89" name="Google Shape;189;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0" name="Google Shape;190;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91" name="Google Shape;191;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92"/>
        <p:cNvGrpSpPr/>
        <p:nvPr/>
      </p:nvGrpSpPr>
      <p:grpSpPr>
        <a:xfrm>
          <a:off x="0" y="0"/>
          <a:ext cx="0" cy="0"/>
          <a:chOff x="0" y="0"/>
          <a:chExt cx="0" cy="0"/>
        </a:xfrm>
      </p:grpSpPr>
      <p:sp>
        <p:nvSpPr>
          <p:cNvPr id="193" name="Google Shape;193;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94" name="Google Shape;194;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00" name="Google Shape;200;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01" name="Google Shape;201;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02" name="Google Shape;202;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203" name="Google Shape;203;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13" name="Google Shape;213;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15" name="Google Shape;215;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grpSp>
        <p:nvGrpSpPr>
          <p:cNvPr id="216" name="Google Shape;216;p19"/>
          <p:cNvGrpSpPr/>
          <p:nvPr/>
        </p:nvGrpSpPr>
        <p:grpSpPr>
          <a:xfrm>
            <a:off x="376729" y="3487371"/>
            <a:ext cx="1285954" cy="1201696"/>
            <a:chOff x="-163" y="-158"/>
            <a:chExt cx="2854" cy="2667"/>
          </a:xfrm>
        </p:grpSpPr>
        <p:sp>
          <p:nvSpPr>
            <p:cNvPr id="217" name="Google Shape;217;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18" name="Google Shape;218;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19" name="Google Shape;219;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0" name="Google Shape;220;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1" name="Google Shape;221;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222" name="Google Shape;222;p19"/>
          <p:cNvGrpSpPr/>
          <p:nvPr/>
        </p:nvGrpSpPr>
        <p:grpSpPr>
          <a:xfrm>
            <a:off x="376729" y="1642923"/>
            <a:ext cx="1279250" cy="1195892"/>
            <a:chOff x="-223" y="-210"/>
            <a:chExt cx="3852" cy="3601"/>
          </a:xfrm>
        </p:grpSpPr>
        <p:sp>
          <p:nvSpPr>
            <p:cNvPr id="223" name="Google Shape;223;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4" name="Google Shape;224;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5" name="Google Shape;225;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6" name="Google Shape;226;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7" name="Google Shape;227;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grpSp>
        <p:nvGrpSpPr>
          <p:cNvPr id="228" name="Google Shape;228;p19"/>
          <p:cNvGrpSpPr/>
          <p:nvPr/>
        </p:nvGrpSpPr>
        <p:grpSpPr>
          <a:xfrm>
            <a:off x="376729" y="5168264"/>
            <a:ext cx="1288364" cy="1201696"/>
            <a:chOff x="-60" y="-50"/>
            <a:chExt cx="996" cy="929"/>
          </a:xfrm>
        </p:grpSpPr>
        <p:sp>
          <p:nvSpPr>
            <p:cNvPr id="229" name="Google Shape;229;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30" name="Google Shape;230;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31" name="Google Shape;231;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32" name="Google Shape;232;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33"/>
        <p:cNvGrpSpPr/>
        <p:nvPr/>
      </p:nvGrpSpPr>
      <p:grpSpPr>
        <a:xfrm>
          <a:off x="0" y="0"/>
          <a:ext cx="0" cy="0"/>
          <a:chOff x="0" y="0"/>
          <a:chExt cx="0" cy="0"/>
        </a:xfrm>
      </p:grpSpPr>
      <p:sp>
        <p:nvSpPr>
          <p:cNvPr id="234" name="Google Shape;234;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35" name="Google Shape;235;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6" name="Google Shape;236;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8" name="Google Shape;238;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5" name="Google Shape;245;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51" name="Google Shape;251;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53" name="Google Shape;253;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4"/>
        <p:cNvGrpSpPr/>
        <p:nvPr/>
      </p:nvGrpSpPr>
      <p:grpSpPr>
        <a:xfrm>
          <a:off x="0" y="0"/>
          <a:ext cx="0" cy="0"/>
          <a:chOff x="0" y="0"/>
          <a:chExt cx="0" cy="0"/>
        </a:xfrm>
      </p:grpSpPr>
      <p:pic>
        <p:nvPicPr>
          <p:cNvPr id="255" name="Google Shape;255;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6" name="Google Shape;256;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57" name="Google Shape;257;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58" name="Google Shape;258;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59" name="Google Shape;259;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4" name="Google Shape;264;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5" name="Google Shape;265;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67" name="Google Shape;267;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8" name="Google Shape;268;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69" name="Google Shape;269;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270" name="Google Shape;270;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1" name="Google Shape;21;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2" name="Google Shape;22;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23" name="Google Shape;23;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4" name="Google Shape;24;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74" name="Google Shape;274;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75" name="Google Shape;275;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276" name="Google Shape;276;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277" name="Google Shape;277;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8" name="Google Shape;278;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290" name="Google Shape;290;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291" name="Google Shape;291;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92"/>
        <p:cNvGrpSpPr/>
        <p:nvPr/>
      </p:nvGrpSpPr>
      <p:grpSpPr>
        <a:xfrm>
          <a:off x="0" y="0"/>
          <a:ext cx="0" cy="0"/>
          <a:chOff x="0" y="0"/>
          <a:chExt cx="0" cy="0"/>
        </a:xfrm>
      </p:grpSpPr>
      <p:sp>
        <p:nvSpPr>
          <p:cNvPr id="293" name="Google Shape;293;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4" name="Google Shape;294;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5" name="Google Shape;295;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7" name="Google Shape;297;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299" name="Google Shape;299;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0" name="Google Shape;300;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01" name="Google Shape;301;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302" name="Google Shape;302;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6"/>
        <p:cNvGrpSpPr/>
        <p:nvPr/>
      </p:nvGrpSpPr>
      <p:grpSpPr>
        <a:xfrm>
          <a:off x="0" y="0"/>
          <a:ext cx="0" cy="0"/>
          <a:chOff x="0" y="0"/>
          <a:chExt cx="0" cy="0"/>
        </a:xfrm>
      </p:grpSpPr>
      <p:sp>
        <p:nvSpPr>
          <p:cNvPr id="307" name="Google Shape;307;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315" name="Google Shape;315;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316" name="Google Shape;316;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Verdana"/>
              <a:ea typeface="Verdana"/>
              <a:cs typeface="Verdana"/>
              <a:sym typeface="Verdana"/>
            </a:endParaRPr>
          </a:p>
        </p:txBody>
      </p:sp>
      <p:sp>
        <p:nvSpPr>
          <p:cNvPr id="317" name="Google Shape;317;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19" name="Google Shape;319;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20" name="Google Shape;320;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21" name="Google Shape;321;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22"/>
        <p:cNvGrpSpPr/>
        <p:nvPr/>
      </p:nvGrpSpPr>
      <p:grpSpPr>
        <a:xfrm>
          <a:off x="0" y="0"/>
          <a:ext cx="0" cy="0"/>
          <a:chOff x="0" y="0"/>
          <a:chExt cx="0" cy="0"/>
        </a:xfrm>
      </p:grpSpPr>
      <p:pic>
        <p:nvPicPr>
          <p:cNvPr id="323" name="Google Shape;323;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4" name="Google Shape;324;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33" name="Google Shape;333;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4" name="Google Shape;334;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35" name="Google Shape;335;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6"/>
        <p:cNvGrpSpPr/>
        <p:nvPr/>
      </p:nvGrpSpPr>
      <p:grpSpPr>
        <a:xfrm>
          <a:off x="0" y="0"/>
          <a:ext cx="0" cy="0"/>
          <a:chOff x="0" y="0"/>
          <a:chExt cx="0" cy="0"/>
        </a:xfrm>
      </p:grpSpPr>
      <p:sp>
        <p:nvSpPr>
          <p:cNvPr id="337" name="Google Shape;337;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38" name="Google Shape;338;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39" name="Google Shape;339;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40" name="Google Shape;340;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41" name="Google Shape;341;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42" name="Google Shape;342;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lt1"/>
              </a:solidFill>
              <a:latin typeface="Verdana"/>
              <a:ea typeface="Verdana"/>
              <a:cs typeface="Verdana"/>
              <a:sym typeface="Verdana"/>
            </a:endParaRPr>
          </a:p>
        </p:txBody>
      </p:sp>
      <p:sp>
        <p:nvSpPr>
          <p:cNvPr id="343" name="Google Shape;343;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54" name="Google Shape;354;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5" name="Google Shape;355;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56" name="Google Shape;356;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7"/>
        <p:cNvGrpSpPr/>
        <p:nvPr/>
      </p:nvGrpSpPr>
      <p:grpSpPr>
        <a:xfrm>
          <a:off x="0" y="0"/>
          <a:ext cx="0" cy="0"/>
          <a:chOff x="0" y="0"/>
          <a:chExt cx="0" cy="0"/>
        </a:xfrm>
      </p:grpSpPr>
      <p:sp>
        <p:nvSpPr>
          <p:cNvPr id="358" name="Google Shape;358;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59" name="Google Shape;359;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0" name="Google Shape;360;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61" name="Google Shape;361;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369" name="Google Shape;369;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70" name="Google Shape;370;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371" name="Google Shape;371;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372" name="Google Shape;372;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5" name="Google Shape;375;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6" name="Google Shape;376;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7"/>
        <p:cNvGrpSpPr/>
        <p:nvPr/>
      </p:nvGrpSpPr>
      <p:grpSpPr>
        <a:xfrm>
          <a:off x="0" y="0"/>
          <a:ext cx="0" cy="0"/>
          <a:chOff x="0" y="0"/>
          <a:chExt cx="0" cy="0"/>
        </a:xfrm>
      </p:grpSpPr>
      <p:sp>
        <p:nvSpPr>
          <p:cNvPr id="378" name="Google Shape;378;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386" name="Google Shape;386;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387" name="Google Shape;387;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388" name="Google Shape;388;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Verdana"/>
                <a:ea typeface="Verdana"/>
                <a:cs typeface="Verdana"/>
                <a:sym typeface="Verdana"/>
              </a:rPr>
              <a:t>Group Name</a:t>
            </a:r>
            <a:endParaRPr sz="1400" b="0" i="0" u="none" strike="noStrike" cap="none">
              <a:solidFill>
                <a:srgbClr val="000000"/>
              </a:solidFill>
              <a:latin typeface="Arial"/>
              <a:ea typeface="Arial"/>
              <a:cs typeface="Arial"/>
              <a:sym typeface="Arial"/>
            </a:endParaRPr>
          </a:p>
        </p:txBody>
      </p:sp>
      <p:cxnSp>
        <p:nvCxnSpPr>
          <p:cNvPr id="389" name="Google Shape;389;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0" name="Google Shape;390;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1" name="Google Shape;391;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92" name="Google Shape;392;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5" name="Google Shape;395;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6" name="Google Shape;396;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7" name="Google Shape;397;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8" name="Google Shape;398;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9" name="Google Shape;399;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05" name="Google Shape;405;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07" name="Google Shape;407;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35"/>
        <p:cNvGrpSpPr/>
        <p:nvPr/>
      </p:nvGrpSpPr>
      <p:grpSpPr>
        <a:xfrm>
          <a:off x="0" y="0"/>
          <a:ext cx="0" cy="0"/>
          <a:chOff x="0" y="0"/>
          <a:chExt cx="0" cy="0"/>
        </a:xfrm>
      </p:grpSpPr>
      <p:pic>
        <p:nvPicPr>
          <p:cNvPr id="436" name="Google Shape;436;p30"/>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37" name="Google Shape;437;p30"/>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38" name="Google Shape;438;p3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9" name="Google Shape;439;p30"/>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30"/>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30"/>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43" name="Google Shape;443;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44" name="Google Shape;444;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45" name="Google Shape;445;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pic>
        <p:nvPicPr>
          <p:cNvPr id="446" name="Google Shape;446;p30"/>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47"/>
        <p:cNvGrpSpPr/>
        <p:nvPr/>
      </p:nvGrpSpPr>
      <p:grpSpPr>
        <a:xfrm>
          <a:off x="0" y="0"/>
          <a:ext cx="0" cy="0"/>
          <a:chOff x="0" y="0"/>
          <a:chExt cx="0" cy="0"/>
        </a:xfrm>
      </p:grpSpPr>
      <p:pic>
        <p:nvPicPr>
          <p:cNvPr id="448" name="Google Shape;448;p31"/>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49" name="Google Shape;449;p31"/>
          <p:cNvPicPr preferRelativeResize="0"/>
          <p:nvPr/>
        </p:nvPicPr>
        <p:blipFill rotWithShape="1">
          <a:blip r:embed="rId3">
            <a:alphaModFix/>
          </a:blip>
          <a:srcRect t="45009" r="3901"/>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50" name="Google Shape;450;p31"/>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52" name="Google Shape;452;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3" name="Google Shape;453;p3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54" name="Google Shape;454;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455" name="Google Shape;455;p31"/>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6" name="Google Shape;456;p31"/>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57" name="Google Shape;457;p31"/>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458"/>
        <p:cNvGrpSpPr/>
        <p:nvPr/>
      </p:nvGrpSpPr>
      <p:grpSpPr>
        <a:xfrm>
          <a:off x="0" y="0"/>
          <a:ext cx="0" cy="0"/>
          <a:chOff x="0" y="0"/>
          <a:chExt cx="0" cy="0"/>
        </a:xfrm>
      </p:grpSpPr>
      <p:pic>
        <p:nvPicPr>
          <p:cNvPr id="459" name="Google Shape;459;p32"/>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60" name="Google Shape;460;p32"/>
          <p:cNvPicPr preferRelativeResize="0"/>
          <p:nvPr/>
        </p:nvPicPr>
        <p:blipFill rotWithShape="1">
          <a:blip r:embed="rId3">
            <a:alphaModFix/>
          </a:blip>
          <a:srcRect r="23075" b="19676"/>
          <a:stretch/>
        </p:blipFill>
        <p:spPr>
          <a:xfrm rot="-5400000">
            <a:off x="5413032" y="79029"/>
            <a:ext cx="6857997" cy="6699938"/>
          </a:xfrm>
          <a:prstGeom prst="rect">
            <a:avLst/>
          </a:prstGeom>
          <a:noFill/>
          <a:ln>
            <a:noFill/>
          </a:ln>
        </p:spPr>
      </p:pic>
      <p:sp>
        <p:nvSpPr>
          <p:cNvPr id="461" name="Google Shape;461;p32"/>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32"/>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3" name="Google Shape;463;p32"/>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464" name="Google Shape;464;p32"/>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465" name="Google Shape;465;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6" name="Google Shape;466;p32">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67" name="Google Shape;467;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8" name="Google Shape;28;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4"/>
          <p:cNvPicPr preferRelativeResize="0"/>
          <p:nvPr/>
        </p:nvPicPr>
        <p:blipFill rotWithShape="1">
          <a:blip r:embed="rId3">
            <a:alphaModFix/>
          </a:blip>
          <a:srcRect l="22707" r="22706"/>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68"/>
        <p:cNvGrpSpPr/>
        <p:nvPr/>
      </p:nvGrpSpPr>
      <p:grpSpPr>
        <a:xfrm>
          <a:off x="0" y="0"/>
          <a:ext cx="0" cy="0"/>
          <a:chOff x="0" y="0"/>
          <a:chExt cx="0" cy="0"/>
        </a:xfrm>
      </p:grpSpPr>
      <p:pic>
        <p:nvPicPr>
          <p:cNvPr id="469" name="Google Shape;469;p33"/>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70" name="Google Shape;470;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1" name="Google Shape;471;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2" name="Google Shape;472;p33"/>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74" name="Google Shape;47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75" name="Google Shape;47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76" name="Google Shape;47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77"/>
        <p:cNvGrpSpPr/>
        <p:nvPr/>
      </p:nvGrpSpPr>
      <p:grpSpPr>
        <a:xfrm>
          <a:off x="0" y="0"/>
          <a:ext cx="0" cy="0"/>
          <a:chOff x="0" y="0"/>
          <a:chExt cx="0" cy="0"/>
        </a:xfrm>
      </p:grpSpPr>
      <p:pic>
        <p:nvPicPr>
          <p:cNvPr id="478" name="Google Shape;478;p34"/>
          <p:cNvPicPr preferRelativeResize="0"/>
          <p:nvPr/>
        </p:nvPicPr>
        <p:blipFill rotWithShape="1">
          <a:blip r:embed="rId2">
            <a:alphaModFix/>
          </a:blip>
          <a:srcRect l="7448" t="17874" b="13048"/>
          <a:stretch/>
        </p:blipFill>
        <p:spPr>
          <a:xfrm>
            <a:off x="0" y="1"/>
            <a:ext cx="9464870" cy="6858000"/>
          </a:xfrm>
          <a:prstGeom prst="rect">
            <a:avLst/>
          </a:prstGeom>
          <a:noFill/>
          <a:ln>
            <a:noFill/>
          </a:ln>
        </p:spPr>
      </p:pic>
      <p:sp>
        <p:nvSpPr>
          <p:cNvPr id="479" name="Google Shape;479;p34"/>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0" name="Google Shape;480;p34"/>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1" name="Google Shape;481;p34"/>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 name="Google Shape;482;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483" name="Google Shape;483;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4" name="Google Shape;484;p3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485" name="Google Shape;485;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86"/>
        <p:cNvGrpSpPr/>
        <p:nvPr/>
      </p:nvGrpSpPr>
      <p:grpSpPr>
        <a:xfrm>
          <a:off x="0" y="0"/>
          <a:ext cx="0" cy="0"/>
          <a:chOff x="0" y="0"/>
          <a:chExt cx="0" cy="0"/>
        </a:xfrm>
      </p:grpSpPr>
      <p:pic>
        <p:nvPicPr>
          <p:cNvPr id="487" name="Google Shape;487;p35"/>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88" name="Google Shape;488;p35"/>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35"/>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35"/>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1" name="Google Shape;491;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sp>
        <p:nvSpPr>
          <p:cNvPr id="492" name="Google Shape;492;p35"/>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93"/>
        <p:cNvGrpSpPr/>
        <p:nvPr/>
      </p:nvGrpSpPr>
      <p:grpSpPr>
        <a:xfrm>
          <a:off x="0" y="0"/>
          <a:ext cx="0" cy="0"/>
          <a:chOff x="0" y="0"/>
          <a:chExt cx="0" cy="0"/>
        </a:xfrm>
      </p:grpSpPr>
      <p:sp>
        <p:nvSpPr>
          <p:cNvPr id="494" name="Google Shape;494;p36"/>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5" name="Google Shape;495;p36"/>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36"/>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498" name="Google Shape;498;p36"/>
          <p:cNvGrpSpPr/>
          <p:nvPr/>
        </p:nvGrpSpPr>
        <p:grpSpPr>
          <a:xfrm flipH="1">
            <a:off x="-3" y="-1828800"/>
            <a:ext cx="7510780" cy="10800948"/>
            <a:chOff x="4503427" y="-841109"/>
            <a:chExt cx="6774184" cy="9741674"/>
          </a:xfrm>
        </p:grpSpPr>
        <p:sp>
          <p:nvSpPr>
            <p:cNvPr id="499" name="Google Shape;499;p36"/>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500" name="Google Shape;500;p36"/>
            <p:cNvGrpSpPr/>
            <p:nvPr/>
          </p:nvGrpSpPr>
          <p:grpSpPr>
            <a:xfrm>
              <a:off x="4503427" y="-841109"/>
              <a:ext cx="6774184" cy="9741674"/>
              <a:chOff x="6466897" y="122642"/>
              <a:chExt cx="5044220" cy="7253890"/>
            </a:xfrm>
          </p:grpSpPr>
          <p:pic>
            <p:nvPicPr>
              <p:cNvPr id="501" name="Google Shape;501;p36"/>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02" name="Google Shape;502;p36"/>
              <p:cNvPicPr preferRelativeResize="0"/>
              <p:nvPr/>
            </p:nvPicPr>
            <p:blipFill rotWithShape="1">
              <a:blip r:embed="rId3">
                <a:alphaModFix/>
              </a:blip>
              <a:srcRect l="23644" t="23056" r="6668" b="9417"/>
              <a:stretch/>
            </p:blipFill>
            <p:spPr>
              <a:xfrm>
                <a:off x="6466897" y="900452"/>
                <a:ext cx="5044218" cy="6476080"/>
              </a:xfrm>
              <a:prstGeom prst="rect">
                <a:avLst/>
              </a:prstGeom>
              <a:noFill/>
              <a:ln>
                <a:noFill/>
              </a:ln>
            </p:spPr>
          </p:pic>
        </p:grpSp>
      </p:grpSp>
      <p:sp>
        <p:nvSpPr>
          <p:cNvPr id="503" name="Google Shape;503;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04" name="Google Shape;504;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5" name="Google Shape;505;p36">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06" name="Google Shape;506;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7"/>
        <p:cNvGrpSpPr/>
        <p:nvPr/>
      </p:nvGrpSpPr>
      <p:grpSpPr>
        <a:xfrm>
          <a:off x="0" y="0"/>
          <a:ext cx="0" cy="0"/>
          <a:chOff x="0" y="0"/>
          <a:chExt cx="0" cy="0"/>
        </a:xfrm>
      </p:grpSpPr>
      <p:sp>
        <p:nvSpPr>
          <p:cNvPr id="508" name="Google Shape;508;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9" name="Google Shape;509;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11" name="Google Shape;511;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2" name="Google Shape;512;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13" name="Google Shape;513;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14" name="Google Shape;514;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5" name="Google Shape;515;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6"/>
        <p:cNvGrpSpPr/>
        <p:nvPr/>
      </p:nvGrpSpPr>
      <p:grpSpPr>
        <a:xfrm>
          <a:off x="0" y="0"/>
          <a:ext cx="0" cy="0"/>
          <a:chOff x="0" y="0"/>
          <a:chExt cx="0" cy="0"/>
        </a:xfrm>
      </p:grpSpPr>
      <p:sp>
        <p:nvSpPr>
          <p:cNvPr id="517" name="Google Shape;517;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18" name="Google Shape;518;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21" name="Google Shape;521;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22" name="Google Shape;522;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23" name="Google Shape;523;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4"/>
        <p:cNvGrpSpPr/>
        <p:nvPr/>
      </p:nvGrpSpPr>
      <p:grpSpPr>
        <a:xfrm>
          <a:off x="0" y="0"/>
          <a:ext cx="0" cy="0"/>
          <a:chOff x="0" y="0"/>
          <a:chExt cx="0" cy="0"/>
        </a:xfrm>
      </p:grpSpPr>
      <p:sp>
        <p:nvSpPr>
          <p:cNvPr id="525" name="Google Shape;525;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6" name="Google Shape;526;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7" name="Google Shape;527;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31" name="Google Shape;531;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b="0" i="0" u="none" strike="noStrike" cap="none">
                <a:solidFill>
                  <a:schemeClr val="dk2"/>
                </a:solidFill>
                <a:latin typeface="Verdana"/>
                <a:ea typeface="Verdana"/>
                <a:cs typeface="Verdana"/>
                <a:sym typeface="Verdana"/>
              </a:rPr>
              <a:t>Click to add title</a:t>
            </a:r>
            <a:endParaRPr sz="1400" b="0" i="0" u="none" strike="noStrike" cap="none">
              <a:solidFill>
                <a:srgbClr val="000000"/>
              </a:solidFill>
              <a:latin typeface="Arial"/>
              <a:ea typeface="Arial"/>
              <a:cs typeface="Arial"/>
              <a:sym typeface="Arial"/>
            </a:endParaRPr>
          </a:p>
        </p:txBody>
      </p:sp>
      <p:sp>
        <p:nvSpPr>
          <p:cNvPr id="532" name="Google Shape;532;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33" name="Google Shape;533;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4" name="Google Shape;534;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35" name="Google Shape;535;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pic>
        <p:nvPicPr>
          <p:cNvPr id="536" name="Google Shape;536;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7"/>
        <p:cNvGrpSpPr/>
        <p:nvPr/>
      </p:nvGrpSpPr>
      <p:grpSpPr>
        <a:xfrm>
          <a:off x="0" y="0"/>
          <a:ext cx="0" cy="0"/>
          <a:chOff x="0" y="0"/>
          <a:chExt cx="0" cy="0"/>
        </a:xfrm>
      </p:grpSpPr>
      <p:sp>
        <p:nvSpPr>
          <p:cNvPr id="538" name="Google Shape;538;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539" name="Google Shape;539;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43" name="Google Shape;543;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4" name="Google Shape;544;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45" name="Google Shape;545;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46" name="Google Shape;546;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7" name="Google Shape;547;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8" name="Google Shape;548;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9" name="Google Shape;549;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50"/>
        <p:cNvGrpSpPr/>
        <p:nvPr/>
      </p:nvGrpSpPr>
      <p:grpSpPr>
        <a:xfrm>
          <a:off x="0" y="0"/>
          <a:ext cx="0" cy="0"/>
          <a:chOff x="0" y="0"/>
          <a:chExt cx="0" cy="0"/>
        </a:xfrm>
      </p:grpSpPr>
      <p:sp>
        <p:nvSpPr>
          <p:cNvPr id="551" name="Google Shape;551;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52" name="Google Shape;552;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53" name="Google Shape;553;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4" name="Google Shape;554;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55" name="Google Shape;555;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56" name="Google Shape;556;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7" name="Google Shape;557;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8"/>
        <p:cNvGrpSpPr/>
        <p:nvPr/>
      </p:nvGrpSpPr>
      <p:grpSpPr>
        <a:xfrm>
          <a:off x="0" y="0"/>
          <a:ext cx="0" cy="0"/>
          <a:chOff x="0" y="0"/>
          <a:chExt cx="0" cy="0"/>
        </a:xfrm>
      </p:grpSpPr>
      <p:sp>
        <p:nvSpPr>
          <p:cNvPr id="559" name="Google Shape;559;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560" name="Google Shape;560;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1" name="Google Shape;561;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62" name="Google Shape;562;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8" name="Google Shape;568;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0" name="Google Shape;570;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1" name="Google Shape;571;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72" name="Google Shape;572;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73" name="Google Shape;573;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74" name="Google Shape;574;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75" name="Google Shape;575;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76" name="Google Shape;576;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32" name="Google Shape;32;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7"/>
        <p:cNvGrpSpPr/>
        <p:nvPr/>
      </p:nvGrpSpPr>
      <p:grpSpPr>
        <a:xfrm>
          <a:off x="0" y="0"/>
          <a:ext cx="0" cy="0"/>
          <a:chOff x="0" y="0"/>
          <a:chExt cx="0" cy="0"/>
        </a:xfrm>
      </p:grpSpPr>
      <p:sp>
        <p:nvSpPr>
          <p:cNvPr id="578" name="Google Shape;578;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579" name="Google Shape;579;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580" name="Google Shape;580;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82" name="Google Shape;582;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583" name="Google Shape;583;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4" name="Google Shape;584;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585" name="Google Shape;585;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586" name="Google Shape;586;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7" name="Google Shape;587;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589" name="Google Shape;589;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590" name="Google Shape;590;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91" name="Google Shape;591;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92"/>
        <p:cNvGrpSpPr/>
        <p:nvPr/>
      </p:nvGrpSpPr>
      <p:grpSpPr>
        <a:xfrm>
          <a:off x="0" y="0"/>
          <a:ext cx="0" cy="0"/>
          <a:chOff x="0" y="0"/>
          <a:chExt cx="0" cy="0"/>
        </a:xfrm>
      </p:grpSpPr>
      <p:pic>
        <p:nvPicPr>
          <p:cNvPr id="593" name="Google Shape;593;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4" name="Google Shape;594;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96" name="Google Shape;596;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7" name="Google Shape;597;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598" name="Google Shape;598;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9" name="Google Shape;599;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00" name="Google Shape;600;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01" name="Google Shape;601;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02"/>
        <p:cNvGrpSpPr/>
        <p:nvPr/>
      </p:nvGrpSpPr>
      <p:grpSpPr>
        <a:xfrm>
          <a:off x="0" y="0"/>
          <a:ext cx="0" cy="0"/>
          <a:chOff x="0" y="0"/>
          <a:chExt cx="0" cy="0"/>
        </a:xfrm>
      </p:grpSpPr>
      <p:sp>
        <p:nvSpPr>
          <p:cNvPr id="603" name="Google Shape;603;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5" name="Google Shape;605;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606" name="Google Shape;606;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cxnSp>
        <p:nvCxnSpPr>
          <p:cNvPr id="607" name="Google Shape;607;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8" name="Google Shape;608;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09" name="Google Shape;609;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10" name="Google Shape;610;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 name="Google Shape;612;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 name="Google Shape;613;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4" name="Google Shape;614;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5"/>
        <p:cNvGrpSpPr/>
        <p:nvPr/>
      </p:nvGrpSpPr>
      <p:grpSpPr>
        <a:xfrm>
          <a:off x="0" y="0"/>
          <a:ext cx="0" cy="0"/>
          <a:chOff x="0" y="0"/>
          <a:chExt cx="0" cy="0"/>
        </a:xfrm>
      </p:grpSpPr>
      <p:sp>
        <p:nvSpPr>
          <p:cNvPr id="616" name="Google Shape;616;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17" name="Google Shape;617;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18" name="Google Shape;618;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19" name="Google Shape;619;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20" name="Google Shape;620;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21" name="Google Shape;621;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2" name="Google Shape;622;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23" name="Google Shape;623;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4" name="Google Shape;624;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25" name="Google Shape;625;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26" name="Google Shape;626;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7" name="Google Shape;627;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28" name="Google Shape;628;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29" name="Google Shape;629;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30" name="Google Shape;630;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31" name="Google Shape;631;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32" name="Google Shape;632;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638" name="Google Shape;638;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42" name="Google Shape;642;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43"/>
        <p:cNvGrpSpPr/>
        <p:nvPr/>
      </p:nvGrpSpPr>
      <p:grpSpPr>
        <a:xfrm>
          <a:off x="0" y="0"/>
          <a:ext cx="0" cy="0"/>
          <a:chOff x="0" y="0"/>
          <a:chExt cx="0" cy="0"/>
        </a:xfrm>
      </p:grpSpPr>
      <p:sp>
        <p:nvSpPr>
          <p:cNvPr id="644" name="Google Shape;644;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645" name="Google Shape;645;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648" name="Google Shape;648;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650" name="Google Shape;650;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651" name="Google Shape;651;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52" name="Google Shape;652;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60"/>
        <p:cNvGrpSpPr/>
        <p:nvPr/>
      </p:nvGrpSpPr>
      <p:grpSpPr>
        <a:xfrm>
          <a:off x="0" y="0"/>
          <a:ext cx="0" cy="0"/>
          <a:chOff x="0" y="0"/>
          <a:chExt cx="0" cy="0"/>
        </a:xfrm>
      </p:grpSpPr>
      <p:sp>
        <p:nvSpPr>
          <p:cNvPr id="61" name="Google Shape;61;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62" name="Google Shape;62;p7"/>
          <p:cNvPicPr preferRelativeResize="0"/>
          <p:nvPr/>
        </p:nvPicPr>
        <p:blipFill rotWithShape="1">
          <a:blip r:embed="rId2">
            <a:alphaModFix/>
          </a:blip>
          <a:srcRect l="2839" r="32418"/>
          <a:stretch/>
        </p:blipFill>
        <p:spPr>
          <a:xfrm>
            <a:off x="4253790" y="-2148"/>
            <a:ext cx="7938210" cy="6898276"/>
          </a:xfrm>
          <a:prstGeom prst="rect">
            <a:avLst/>
          </a:prstGeom>
          <a:noFill/>
          <a:ln>
            <a:noFill/>
          </a:ln>
        </p:spPr>
      </p:pic>
      <p:sp>
        <p:nvSpPr>
          <p:cNvPr id="63" name="Google Shape;63;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66" name="Google Shape;66;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cxnSp>
        <p:nvCxnSpPr>
          <p:cNvPr id="67" name="Google Shape;67;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8" name="Google Shape;68;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69"/>
        <p:cNvGrpSpPr/>
        <p:nvPr/>
      </p:nvGrpSpPr>
      <p:grpSpPr>
        <a:xfrm>
          <a:off x="0" y="0"/>
          <a:ext cx="0" cy="0"/>
          <a:chOff x="0" y="0"/>
          <a:chExt cx="0" cy="0"/>
        </a:xfrm>
      </p:grpSpPr>
      <p:pic>
        <p:nvPicPr>
          <p:cNvPr id="70" name="Google Shape;70;p8"/>
          <p:cNvPicPr preferRelativeResize="0"/>
          <p:nvPr/>
        </p:nvPicPr>
        <p:blipFill rotWithShape="1">
          <a:blip r:embed="rId2">
            <a:alphaModFix/>
          </a:blip>
          <a:srcRect r="23075" b="19676"/>
          <a:stretch/>
        </p:blipFill>
        <p:spPr>
          <a:xfrm rot="-5400000">
            <a:off x="5413032" y="79029"/>
            <a:ext cx="6857997" cy="6699938"/>
          </a:xfrm>
          <a:prstGeom prst="rect">
            <a:avLst/>
          </a:prstGeom>
          <a:noFill/>
          <a:ln>
            <a:noFill/>
          </a:ln>
        </p:spPr>
      </p:pic>
      <p:sp>
        <p:nvSpPr>
          <p:cNvPr id="71" name="Google Shape;71;p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8"/>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4" name="Google Shape;74;p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6" name="Google Shape;76;p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7" name="Google Shape;7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 name="Google Shape;78;p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79" name="Google Shape;79;p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80" name="Google Shape;80;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1"/>
        <p:cNvGrpSpPr/>
        <p:nvPr/>
      </p:nvGrpSpPr>
      <p:grpSpPr>
        <a:xfrm>
          <a:off x="0" y="0"/>
          <a:ext cx="0" cy="0"/>
          <a:chOff x="0" y="0"/>
          <a:chExt cx="0" cy="0"/>
        </a:xfrm>
      </p:grpSpPr>
      <p:sp>
        <p:nvSpPr>
          <p:cNvPr id="82" name="Google Shape;82;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3" name="Google Shape;83;p9"/>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nvGrpSpPr>
          <p:cNvPr id="84" name="Google Shape;84;p9"/>
          <p:cNvGrpSpPr/>
          <p:nvPr/>
        </p:nvGrpSpPr>
        <p:grpSpPr>
          <a:xfrm>
            <a:off x="4979035" y="2404110"/>
            <a:ext cx="735013" cy="682321"/>
            <a:chOff x="5662614" y="3032124"/>
            <a:chExt cx="863600" cy="801689"/>
          </a:xfrm>
        </p:grpSpPr>
        <p:sp>
          <p:nvSpPr>
            <p:cNvPr id="85" name="Google Shape;85;p9"/>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6" name="Google Shape;86;p9"/>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87" name="Google Shape;87;p9"/>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b="0" i="0" u="none" strike="noStrike" cap="none">
                <a:solidFill>
                  <a:schemeClr val="accent1"/>
                </a:solidFill>
                <a:latin typeface="Verdana"/>
                <a:ea typeface="Verdana"/>
                <a:cs typeface="Verdana"/>
                <a:sym typeface="Verdana"/>
              </a:rPr>
              <a:t>the Collaborative Business Experience™</a:t>
            </a:r>
            <a:r>
              <a:rPr lang="en-US" sz="900" b="0" i="0" u="none" strike="noStrike" cap="none">
                <a:solidFill>
                  <a:schemeClr val="dk1"/>
                </a:solidFill>
                <a:latin typeface="Verdana"/>
                <a:ea typeface="Verdana"/>
                <a:cs typeface="Verdana"/>
                <a:sym typeface="Verdana"/>
              </a:rPr>
              <a:t>, and draws on </a:t>
            </a:r>
            <a:r>
              <a:rPr lang="en-US" sz="900" b="0" i="0" u="none" strike="noStrike" cap="none">
                <a:solidFill>
                  <a:schemeClr val="accent1"/>
                </a:solidFill>
                <a:latin typeface="Verdana"/>
                <a:ea typeface="Verdana"/>
                <a:cs typeface="Verdana"/>
                <a:sym typeface="Verdana"/>
              </a:rPr>
              <a:t>Rightshore</a:t>
            </a:r>
            <a:r>
              <a:rPr lang="en-US" sz="900" b="0" i="0" u="none" strike="noStrike" cap="none" baseline="30000">
                <a:solidFill>
                  <a:schemeClr val="accent1"/>
                </a:solidFill>
                <a:latin typeface="Verdana"/>
                <a:ea typeface="Verdana"/>
                <a:cs typeface="Verdana"/>
                <a:sym typeface="Verdana"/>
              </a:rPr>
              <a:t>®</a:t>
            </a:r>
            <a:r>
              <a:rPr lang="en-US" sz="900" b="0" i="0" u="none" strike="noStrike" cap="none">
                <a:solidFill>
                  <a:schemeClr val="dk1"/>
                </a:solidFill>
                <a:latin typeface="Verdana"/>
                <a:ea typeface="Verdana"/>
                <a:cs typeface="Verdana"/>
                <a:sym typeface="Verdana"/>
              </a:rPr>
              <a:t>, its worldwide delivery model.</a:t>
            </a: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Clr>
                <a:srgbClr val="000000"/>
              </a:buClr>
              <a:buSzPts val="1400"/>
              <a:buFont typeface="Arial"/>
              <a:buNone/>
            </a:pPr>
            <a:r>
              <a:rPr lang="en-US" sz="1400" b="0" i="0" u="none" strike="noStrike" cap="none">
                <a:solidFill>
                  <a:schemeClr val="accent1"/>
                </a:solidFill>
                <a:latin typeface="Verdana"/>
                <a:ea typeface="Verdana"/>
                <a:cs typeface="Verdana"/>
                <a:sym typeface="Verdana"/>
              </a:rPr>
              <a:t>About Capgemini</a:t>
            </a: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Clr>
                <a:srgbClr val="000000"/>
              </a:buClr>
              <a:buSzPts val="900"/>
              <a:buFont typeface="Arial"/>
              <a:buNone/>
            </a:pPr>
            <a:r>
              <a:rPr lang="en-US" sz="900" b="0" i="0" u="none" strike="noStrike" cap="none">
                <a:solidFill>
                  <a:schemeClr val="dk1"/>
                </a:solidFill>
                <a:latin typeface="Verdana"/>
                <a:ea typeface="Verdana"/>
                <a:cs typeface="Verdana"/>
                <a:sym typeface="Verdana"/>
              </a:rPr>
              <a:t>Learn more about us at</a:t>
            </a:r>
            <a:endParaRPr sz="1400" b="0" i="0" u="none" strike="noStrike" cap="none">
              <a:solidFill>
                <a:srgbClr val="000000"/>
              </a:solidFill>
              <a:latin typeface="Arial"/>
              <a:ea typeface="Arial"/>
              <a:cs typeface="Arial"/>
              <a:sym typeface="Arial"/>
            </a:endParaRPr>
          </a:p>
          <a:p>
            <a:pPr marL="0" marR="0" lvl="0" indent="0" algn="just" rtl="0">
              <a:lnSpc>
                <a:spcPct val="85714"/>
              </a:lnSpc>
              <a:spcBef>
                <a:spcPts val="600"/>
              </a:spcBef>
              <a:spcAft>
                <a:spcPts val="0"/>
              </a:spcAft>
              <a:buClr>
                <a:srgbClr val="000000"/>
              </a:buClr>
              <a:buSzPts val="1400"/>
              <a:buFont typeface="Arial"/>
              <a:buNone/>
            </a:pPr>
            <a:r>
              <a:rPr lang="en-US" sz="1400" b="0" i="0" u="none" strike="noStrike" cap="none">
                <a:solidFill>
                  <a:schemeClr val="accent2"/>
                </a:solidFill>
                <a:latin typeface="Verdana"/>
                <a:ea typeface="Verdana"/>
                <a:cs typeface="Verdana"/>
                <a:sym typeface="Verdana"/>
              </a:rPr>
              <a:t>www.capgemini.com</a:t>
            </a:r>
            <a:endParaRPr sz="1400" b="0" i="0" u="none" strike="noStrike" cap="none">
              <a:solidFill>
                <a:srgbClr val="000000"/>
              </a:solidFill>
              <a:latin typeface="Arial"/>
              <a:ea typeface="Arial"/>
              <a:cs typeface="Arial"/>
              <a:sym typeface="Arial"/>
            </a:endParaRPr>
          </a:p>
        </p:txBody>
      </p:sp>
      <p:pic>
        <p:nvPicPr>
          <p:cNvPr id="90" name="Google Shape;90;p9"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1" name="Google Shape;91;p9"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2" name="Google Shape;92;p9"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3" name="Google Shape;93;p9"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4" name="Google Shape;94;p9"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5" name="Google Shape;95;p9"/>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This message contains information that may be privileged or confidential and is the property of the Capgemini Group.</a:t>
            </a:r>
            <a:br>
              <a:rPr lang="en-US" sz="800" b="0" i="0" u="none" strike="noStrike" cap="none">
                <a:solidFill>
                  <a:schemeClr val="lt1"/>
                </a:solidFill>
                <a:latin typeface="Verdana"/>
                <a:ea typeface="Verdana"/>
                <a:cs typeface="Verdana"/>
                <a:sym typeface="Verdana"/>
              </a:rPr>
            </a:br>
            <a:r>
              <a:rPr lang="en-US" sz="800" b="0" i="0" u="none" strike="noStrike" cap="none">
                <a:solidFill>
                  <a:schemeClr val="lt1"/>
                </a:solidFill>
                <a:latin typeface="Arial"/>
                <a:ea typeface="Arial"/>
                <a:cs typeface="Arial"/>
                <a:sym typeface="Arial"/>
              </a:rPr>
              <a:t>Copyright © 2017 Capgemini. All rights reserved.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lt1"/>
              </a:buClr>
              <a:buSzPts val="800"/>
              <a:buFont typeface="Arial"/>
              <a:buNone/>
            </a:pPr>
            <a:r>
              <a:rPr lang="en-US" sz="800" b="0" i="0" u="none" strike="noStrike" cap="none">
                <a:solidFill>
                  <a:schemeClr val="lt1"/>
                </a:solidFill>
                <a:latin typeface="Arial"/>
                <a:ea typeface="Arial"/>
                <a:cs typeface="Arial"/>
                <a:sym typeface="Arial"/>
              </a:rPr>
              <a:t>Rightshore</a:t>
            </a:r>
            <a:r>
              <a:rPr lang="en-US" sz="800" b="0" i="0" u="none" strike="noStrike" cap="none" baseline="30000">
                <a:solidFill>
                  <a:schemeClr val="lt1"/>
                </a:solidFill>
                <a:latin typeface="Arial"/>
                <a:ea typeface="Arial"/>
                <a:cs typeface="Arial"/>
                <a:sym typeface="Arial"/>
              </a:rPr>
              <a:t>®</a:t>
            </a:r>
            <a:r>
              <a:rPr lang="en-US" sz="800" b="0" i="0" u="none" strike="noStrike" cap="none">
                <a:solidFill>
                  <a:schemeClr val="lt1"/>
                </a:solidFill>
                <a:latin typeface="Arial"/>
                <a:ea typeface="Arial"/>
                <a:cs typeface="Arial"/>
                <a:sym typeface="Arial"/>
              </a:rPr>
              <a:t> is a trademark belonging to Capgemini.</a:t>
            </a:r>
            <a:endParaRPr sz="1400" b="0" i="0" u="none" strike="noStrike" cap="none">
              <a:solidFill>
                <a:srgbClr val="000000"/>
              </a:solidFill>
              <a:latin typeface="Arial"/>
              <a:ea typeface="Arial"/>
              <a:cs typeface="Arial"/>
              <a:sym typeface="Arial"/>
            </a:endParaRPr>
          </a:p>
        </p:txBody>
      </p:sp>
      <p:sp>
        <p:nvSpPr>
          <p:cNvPr id="96" name="Google Shape;96;p9"/>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sz="1400" b="0" i="0" u="none" strike="noStrike" cap="none">
              <a:solidFill>
                <a:srgbClr val="000000"/>
              </a:solidFill>
              <a:latin typeface="Arial"/>
              <a:ea typeface="Arial"/>
              <a:cs typeface="Arial"/>
              <a:sym typeface="Arial"/>
            </a:endParaRPr>
          </a:p>
        </p:txBody>
      </p:sp>
      <p:sp>
        <p:nvSpPr>
          <p:cNvPr id="97" name="Google Shape;97;p9">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8" name="Google Shape;98;p9">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99" name="Google Shape;99;p9">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00" name="Google Shape;100;p9"/>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1"/>
        <p:cNvGrpSpPr/>
        <p:nvPr/>
      </p:nvGrpSpPr>
      <p:grpSpPr>
        <a:xfrm>
          <a:off x="0" y="0"/>
          <a:ext cx="0" cy="0"/>
          <a:chOff x="0" y="0"/>
          <a:chExt cx="0" cy="0"/>
        </a:xfrm>
      </p:grpSpPr>
      <p:sp>
        <p:nvSpPr>
          <p:cNvPr id="102" name="Google Shape;102;p10"/>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0"/>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4" name="Google Shape;104;p10"/>
          <p:cNvGrpSpPr/>
          <p:nvPr/>
        </p:nvGrpSpPr>
        <p:grpSpPr>
          <a:xfrm>
            <a:off x="3461852" y="0"/>
            <a:ext cx="8730148" cy="6858000"/>
            <a:chOff x="3461852" y="0"/>
            <a:chExt cx="8730148" cy="6858000"/>
          </a:xfrm>
        </p:grpSpPr>
        <p:sp>
          <p:nvSpPr>
            <p:cNvPr id="105" name="Google Shape;105;p10"/>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6" name="Google Shape;106;p10"/>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07" name="Google Shape;107;p10"/>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grpSp>
      <p:sp>
        <p:nvSpPr>
          <p:cNvPr id="108" name="Google Shape;108;p10"/>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
        <p:nvSpPr>
          <p:cNvPr id="109" name="Google Shape;109;p1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Verdana"/>
                <a:ea typeface="Verdana"/>
                <a:cs typeface="Verdana"/>
                <a:sym typeface="Verdana"/>
              </a:rPr>
              <a:t>‹#›</a:t>
            </a:fld>
            <a:endParaRPr sz="800" b="0" i="0" u="none" strike="noStrike" cap="none">
              <a:solidFill>
                <a:schemeClr val="lt1"/>
              </a:solidFill>
              <a:latin typeface="Verdana"/>
              <a:ea typeface="Verdana"/>
              <a:cs typeface="Verdana"/>
              <a:sym typeface="Verdana"/>
            </a:endParaRPr>
          </a:p>
        </p:txBody>
      </p:sp>
      <p:sp>
        <p:nvSpPr>
          <p:cNvPr id="110" name="Google Shape;110;p1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11"/>
        <p:cNvGrpSpPr/>
        <p:nvPr/>
      </p:nvGrpSpPr>
      <p:grpSpPr>
        <a:xfrm>
          <a:off x="0" y="0"/>
          <a:ext cx="0" cy="0"/>
          <a:chOff x="0" y="0"/>
          <a:chExt cx="0" cy="0"/>
        </a:xfrm>
      </p:grpSpPr>
      <p:sp>
        <p:nvSpPr>
          <p:cNvPr id="112" name="Google Shape;112;p1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7F7F7F"/>
                </a:solidFill>
                <a:latin typeface="Verdana"/>
                <a:ea typeface="Verdana"/>
                <a:cs typeface="Verdana"/>
                <a:sym typeface="Verdana"/>
              </a:rPr>
              <a:t>‹#›</a:t>
            </a:fld>
            <a:endParaRPr sz="800" b="0" i="0" u="none" strike="noStrike" cap="none">
              <a:solidFill>
                <a:srgbClr val="7F7F7F"/>
              </a:solidFill>
              <a:latin typeface="Verdana"/>
              <a:ea typeface="Verdana"/>
              <a:cs typeface="Verdana"/>
              <a:sym typeface="Verdana"/>
            </a:endParaRPr>
          </a:p>
        </p:txBody>
      </p:sp>
      <p:cxnSp>
        <p:nvCxnSpPr>
          <p:cNvPr id="113" name="Google Shape;113;p1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4" name="Google Shape;114;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800"/>
              <a:buFont typeface="Arial"/>
              <a:buNone/>
            </a:pPr>
            <a:r>
              <a:rPr lang="en-US" sz="800" b="0" i="0" u="none" strike="noStrike" cap="none">
                <a:solidFill>
                  <a:srgbClr val="00458D"/>
                </a:solidFill>
                <a:latin typeface="Verdana"/>
                <a:ea typeface="Verdana"/>
                <a:cs typeface="Verdana"/>
                <a:sym typeface="Verdana"/>
              </a:rPr>
              <a:t>Presentation Title | Author | Date</a:t>
            </a:r>
            <a:endParaRPr sz="1400" b="0" i="0" u="none" strike="noStrike" cap="none">
              <a:solidFill>
                <a:srgbClr val="000000"/>
              </a:solidFill>
              <a:latin typeface="Arial"/>
              <a:ea typeface="Arial"/>
              <a:cs typeface="Arial"/>
              <a:sym typeface="Arial"/>
            </a:endParaRPr>
          </a:p>
        </p:txBody>
      </p:sp>
      <p:sp>
        <p:nvSpPr>
          <p:cNvPr id="115" name="Google Shape;115;p1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67676"/>
                </a:solidFill>
                <a:latin typeface="Verdana"/>
                <a:ea typeface="Verdana"/>
                <a:cs typeface="Verdana"/>
                <a:sym typeface="Verdana"/>
              </a:rPr>
              <a:t>© 2017 Capgemini.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1" name="Google Shape;11;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3" name="Google Shape;13;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6" name="Google Shape;36;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7" name="Google Shape;37;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8" name="Google Shape;38;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112</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173</a:t>
            </a:r>
            <a:endParaRPr sz="1400" b="0" i="0" u="none" strike="noStrike" cap="none">
              <a:solidFill>
                <a:srgbClr val="000000"/>
              </a:solidFill>
              <a:latin typeface="Arial"/>
              <a:ea typeface="Arial"/>
              <a:cs typeface="Arial"/>
              <a:sym typeface="Arial"/>
            </a:endParaRPr>
          </a:p>
        </p:txBody>
      </p:sp>
      <p:sp>
        <p:nvSpPr>
          <p:cNvPr id="39" name="Google Shape;39;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219</a:t>
            </a: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43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61</a:t>
            </a:r>
            <a:endParaRPr sz="1400" b="0" i="0" u="none" strike="noStrike" cap="none">
              <a:solidFill>
                <a:srgbClr val="000000"/>
              </a:solidFill>
              <a:latin typeface="Arial"/>
              <a:ea typeface="Arial"/>
              <a:cs typeface="Arial"/>
              <a:sym typeface="Arial"/>
            </a:endParaRPr>
          </a:p>
        </p:txBody>
      </p:sp>
      <p:sp>
        <p:nvSpPr>
          <p:cNvPr id="41" name="Google Shape;41;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76</a:t>
            </a:r>
            <a:endParaRPr sz="1400" b="0" i="0" u="none" strike="noStrike" cap="none">
              <a:solidFill>
                <a:srgbClr val="000000"/>
              </a:solidFill>
              <a:latin typeface="Arial"/>
              <a:ea typeface="Arial"/>
              <a:cs typeface="Arial"/>
              <a:sym typeface="Arial"/>
            </a:endParaRPr>
          </a:p>
        </p:txBody>
      </p:sp>
      <p:sp>
        <p:nvSpPr>
          <p:cNvPr id="42" name="Google Shape;42;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149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230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3" name="Google Shape;43;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184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214</a:t>
            </a: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213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237</a:t>
            </a:r>
            <a:endParaRPr sz="1400" b="0" i="0" u="none" strike="noStrike" cap="none">
              <a:solidFill>
                <a:srgbClr val="000000"/>
              </a:solidFill>
              <a:latin typeface="Arial"/>
              <a:ea typeface="Arial"/>
              <a:cs typeface="Arial"/>
              <a:sym typeface="Arial"/>
            </a:endParaRPr>
          </a:p>
        </p:txBody>
      </p:sp>
      <p:sp>
        <p:nvSpPr>
          <p:cNvPr id="45" name="Google Shape;45;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204</a:t>
            </a:r>
            <a:endParaRPr sz="1400" b="0" i="0" u="none" strike="noStrike" cap="none">
              <a:solidFill>
                <a:srgbClr val="000000"/>
              </a:solidFill>
              <a:latin typeface="Arial"/>
              <a:ea typeface="Arial"/>
              <a:cs typeface="Arial"/>
              <a:sym typeface="Arial"/>
            </a:endParaRPr>
          </a:p>
        </p:txBody>
      </p:sp>
      <p:sp>
        <p:nvSpPr>
          <p:cNvPr id="46" name="Google Shape;46;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Orange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39</a:t>
            </a:r>
            <a:endParaRPr sz="1400" b="0" i="0" u="none" strike="noStrike" cap="none">
              <a:solidFill>
                <a:srgbClr val="000000"/>
              </a:solidFill>
              <a:latin typeface="Arial"/>
              <a:ea typeface="Arial"/>
              <a:cs typeface="Arial"/>
              <a:sym typeface="Arial"/>
            </a:endParaRPr>
          </a:p>
        </p:txBody>
      </p:sp>
      <p:sp>
        <p:nvSpPr>
          <p:cNvPr id="47" name="Google Shape;47;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8" name="Google Shape;48;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57</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186</a:t>
            </a:r>
            <a:endParaRPr sz="1400" b="0" i="0" u="none" strike="noStrike" cap="none">
              <a:solidFill>
                <a:srgbClr val="000000"/>
              </a:solidFill>
              <a:latin typeface="Arial"/>
              <a:ea typeface="Arial"/>
              <a:cs typeface="Arial"/>
              <a:sym typeface="Arial"/>
            </a:endParaRPr>
          </a:p>
        </p:txBody>
      </p:sp>
      <p:sp>
        <p:nvSpPr>
          <p:cNvPr id="49" name="Google Shape;49;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195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123</a:t>
            </a:r>
            <a:endParaRPr sz="1400" b="0" i="0" u="none" strike="noStrike" cap="none">
              <a:solidFill>
                <a:srgbClr val="000000"/>
              </a:solidFill>
              <a:latin typeface="Arial"/>
              <a:ea typeface="Arial"/>
              <a:cs typeface="Arial"/>
              <a:sym typeface="Arial"/>
            </a:endParaRPr>
          </a:p>
        </p:txBody>
      </p:sp>
      <p:sp>
        <p:nvSpPr>
          <p:cNvPr id="50" name="Google Shape;50;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107</a:t>
            </a:r>
            <a:endParaRPr sz="1400" b="0" i="0" u="none" strike="noStrike" cap="none">
              <a:solidFill>
                <a:srgbClr val="000000"/>
              </a:solidFill>
              <a:latin typeface="Arial"/>
              <a:ea typeface="Arial"/>
              <a:cs typeface="Arial"/>
              <a:sym typeface="Arial"/>
            </a:endParaRPr>
          </a:p>
        </p:txBody>
      </p:sp>
      <p:sp>
        <p:nvSpPr>
          <p:cNvPr id="51" name="Google Shape;51;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153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156</a:t>
            </a:r>
            <a:endParaRPr sz="1400" b="0" i="0" u="none" strike="noStrike" cap="none">
              <a:solidFill>
                <a:srgbClr val="000000"/>
              </a:solidFill>
              <a:latin typeface="Arial"/>
              <a:ea typeface="Arial"/>
              <a:cs typeface="Arial"/>
              <a:sym typeface="Arial"/>
            </a:endParaRPr>
          </a:p>
        </p:txBody>
      </p:sp>
      <p:sp>
        <p:nvSpPr>
          <p:cNvPr id="52" name="Google Shape;52;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208</a:t>
            </a:r>
            <a:endParaRPr sz="1400" b="0" i="0" u="none" strike="noStrike" cap="none">
              <a:solidFill>
                <a:srgbClr val="000000"/>
              </a:solidFill>
              <a:latin typeface="Arial"/>
              <a:ea typeface="Arial"/>
              <a:cs typeface="Arial"/>
              <a:sym typeface="Arial"/>
            </a:endParaRPr>
          </a:p>
        </p:txBody>
      </p:sp>
      <p:sp>
        <p:nvSpPr>
          <p:cNvPr id="53" name="Google Shape;53;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Peach</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131</a:t>
            </a:r>
            <a:endParaRPr sz="1400" b="0" i="0" u="none" strike="noStrike" cap="none">
              <a:solidFill>
                <a:srgbClr val="000000"/>
              </a:solidFill>
              <a:latin typeface="Arial"/>
              <a:ea typeface="Arial"/>
              <a:cs typeface="Arial"/>
              <a:sym typeface="Arial"/>
            </a:endParaRPr>
          </a:p>
        </p:txBody>
      </p:sp>
      <p:sp>
        <p:nvSpPr>
          <p:cNvPr id="54" name="Google Shape;54;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128</a:t>
            </a:r>
            <a:endParaRPr sz="1400" b="0" i="0" u="none" strike="noStrike" cap="none">
              <a:solidFill>
                <a:srgbClr val="000000"/>
              </a:solidFill>
              <a:latin typeface="Arial"/>
              <a:ea typeface="Arial"/>
              <a:cs typeface="Arial"/>
              <a:sym typeface="Arial"/>
            </a:endParaRPr>
          </a:p>
        </p:txBody>
      </p:sp>
      <p:sp>
        <p:nvSpPr>
          <p:cNvPr id="55" name="Google Shape;55;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100</a:t>
            </a:r>
            <a:endParaRPr sz="1400" b="0" i="0" u="none" strike="noStrike" cap="none">
              <a:solidFill>
                <a:srgbClr val="000000"/>
              </a:solidFill>
              <a:latin typeface="Arial"/>
              <a:ea typeface="Arial"/>
              <a:cs typeface="Arial"/>
              <a:sym typeface="Arial"/>
            </a:endParaRPr>
          </a:p>
        </p:txBody>
      </p:sp>
      <p:sp>
        <p:nvSpPr>
          <p:cNvPr id="56" name="Google Shape;56;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Primary</a:t>
            </a:r>
            <a:endParaRPr sz="1400" b="0" i="0" u="none" strike="noStrike" cap="none">
              <a:solidFill>
                <a:srgbClr val="000000"/>
              </a:solidFill>
              <a:latin typeface="Arial"/>
              <a:ea typeface="Arial"/>
              <a:cs typeface="Arial"/>
              <a:sym typeface="Arial"/>
            </a:endParaRPr>
          </a:p>
        </p:txBody>
      </p:sp>
      <p:sp>
        <p:nvSpPr>
          <p:cNvPr id="57" name="Google Shape;57;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Infographic</a:t>
            </a:r>
            <a:endParaRPr sz="1400" b="0" i="0" u="none" strike="noStrike" cap="none">
              <a:solidFill>
                <a:srgbClr val="000000"/>
              </a:solidFill>
              <a:latin typeface="Arial"/>
              <a:ea typeface="Arial"/>
              <a:cs typeface="Arial"/>
              <a:sym typeface="Arial"/>
            </a:endParaRPr>
          </a:p>
        </p:txBody>
      </p:sp>
      <p:sp>
        <p:nvSpPr>
          <p:cNvPr id="58" name="Google Shape;58;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Secondary</a:t>
            </a:r>
            <a:endParaRPr sz="1400" b="0" i="0" u="none" strike="noStrike" cap="none">
              <a:solidFill>
                <a:srgbClr val="000000"/>
              </a:solidFill>
              <a:latin typeface="Arial"/>
              <a:ea typeface="Arial"/>
              <a:cs typeface="Arial"/>
              <a:sym typeface="Arial"/>
            </a:endParaRPr>
          </a:p>
        </p:txBody>
      </p:sp>
      <p:sp>
        <p:nvSpPr>
          <p:cNvPr id="59" name="Google Shape;59;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167</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410" name="Google Shape;410;p29"/>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11" name="Google Shape;411;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2" name="Google Shape;412;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13" name="Google Shape;413;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112</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173</a:t>
            </a:r>
            <a:endParaRPr sz="1400" b="0" i="0" u="none" strike="noStrike" cap="none">
              <a:solidFill>
                <a:srgbClr val="000000"/>
              </a:solidFill>
              <a:latin typeface="Arial"/>
              <a:ea typeface="Arial"/>
              <a:cs typeface="Arial"/>
              <a:sym typeface="Arial"/>
            </a:endParaRPr>
          </a:p>
        </p:txBody>
      </p:sp>
      <p:sp>
        <p:nvSpPr>
          <p:cNvPr id="414" name="Google Shape;414;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219</a:t>
            </a:r>
            <a:endParaRPr sz="1400" b="0" i="0" u="none" strike="noStrike" cap="none">
              <a:solidFill>
                <a:srgbClr val="000000"/>
              </a:solidFill>
              <a:latin typeface="Arial"/>
              <a:ea typeface="Arial"/>
              <a:cs typeface="Arial"/>
              <a:sym typeface="Arial"/>
            </a:endParaRPr>
          </a:p>
        </p:txBody>
      </p:sp>
      <p:sp>
        <p:nvSpPr>
          <p:cNvPr id="415" name="Google Shape;415;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43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61</a:t>
            </a:r>
            <a:endParaRPr sz="1400" b="0" i="0" u="none" strike="noStrike" cap="none">
              <a:solidFill>
                <a:srgbClr val="000000"/>
              </a:solidFill>
              <a:latin typeface="Arial"/>
              <a:ea typeface="Arial"/>
              <a:cs typeface="Arial"/>
              <a:sym typeface="Arial"/>
            </a:endParaRPr>
          </a:p>
        </p:txBody>
      </p:sp>
      <p:sp>
        <p:nvSpPr>
          <p:cNvPr id="416" name="Google Shape;416;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76</a:t>
            </a:r>
            <a:endParaRPr sz="1400" b="0" i="0" u="none" strike="noStrike" cap="none">
              <a:solidFill>
                <a:srgbClr val="000000"/>
              </a:solidFill>
              <a:latin typeface="Arial"/>
              <a:ea typeface="Arial"/>
              <a:cs typeface="Arial"/>
              <a:sym typeface="Arial"/>
            </a:endParaRPr>
          </a:p>
        </p:txBody>
      </p:sp>
      <p:sp>
        <p:nvSpPr>
          <p:cNvPr id="417" name="Google Shape;417;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149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230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18" name="Google Shape;418;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184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214</a:t>
            </a:r>
            <a:endParaRPr sz="1400" b="0" i="0" u="none" strike="noStrike" cap="none">
              <a:solidFill>
                <a:srgbClr val="000000"/>
              </a:solidFill>
              <a:latin typeface="Arial"/>
              <a:ea typeface="Arial"/>
              <a:cs typeface="Arial"/>
              <a:sym typeface="Arial"/>
            </a:endParaRPr>
          </a:p>
        </p:txBody>
      </p:sp>
      <p:sp>
        <p:nvSpPr>
          <p:cNvPr id="419" name="Google Shape;419;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213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237</a:t>
            </a:r>
            <a:endParaRPr sz="1400" b="0" i="0" u="none" strike="noStrike" cap="none">
              <a:solidFill>
                <a:srgbClr val="000000"/>
              </a:solidFill>
              <a:latin typeface="Arial"/>
              <a:ea typeface="Arial"/>
              <a:cs typeface="Arial"/>
              <a:sym typeface="Arial"/>
            </a:endParaRPr>
          </a:p>
        </p:txBody>
      </p:sp>
      <p:sp>
        <p:nvSpPr>
          <p:cNvPr id="420" name="Google Shape;420;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204</a:t>
            </a:r>
            <a:endParaRPr sz="1400" b="0" i="0" u="none" strike="noStrike" cap="none">
              <a:solidFill>
                <a:srgbClr val="000000"/>
              </a:solidFill>
              <a:latin typeface="Arial"/>
              <a:ea typeface="Arial"/>
              <a:cs typeface="Arial"/>
              <a:sym typeface="Arial"/>
            </a:endParaRPr>
          </a:p>
        </p:txBody>
      </p:sp>
      <p:sp>
        <p:nvSpPr>
          <p:cNvPr id="421" name="Google Shape;421;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Orange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39</a:t>
            </a:r>
            <a:endParaRPr sz="1400" b="0" i="0" u="none" strike="noStrike" cap="none">
              <a:solidFill>
                <a:srgbClr val="000000"/>
              </a:solidFill>
              <a:latin typeface="Arial"/>
              <a:ea typeface="Arial"/>
              <a:cs typeface="Arial"/>
              <a:sym typeface="Arial"/>
            </a:endParaRPr>
          </a:p>
        </p:txBody>
      </p:sp>
      <p:sp>
        <p:nvSpPr>
          <p:cNvPr id="422" name="Google Shape;422;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22</a:t>
            </a:r>
            <a:endParaRPr sz="1400" b="0" i="0" u="none" strike="noStrike" cap="none">
              <a:solidFill>
                <a:srgbClr val="000000"/>
              </a:solidFill>
              <a:latin typeface="Arial"/>
              <a:ea typeface="Arial"/>
              <a:cs typeface="Arial"/>
              <a:sym typeface="Arial"/>
            </a:endParaRPr>
          </a:p>
        </p:txBody>
      </p:sp>
      <p:sp>
        <p:nvSpPr>
          <p:cNvPr id="423" name="Google Shape;423;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57</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186</a:t>
            </a:r>
            <a:endParaRPr sz="1400" b="0" i="0" u="none" strike="noStrike" cap="none">
              <a:solidFill>
                <a:srgbClr val="000000"/>
              </a:solidFill>
              <a:latin typeface="Arial"/>
              <a:ea typeface="Arial"/>
              <a:cs typeface="Arial"/>
              <a:sym typeface="Arial"/>
            </a:endParaRPr>
          </a:p>
        </p:txBody>
      </p:sp>
      <p:sp>
        <p:nvSpPr>
          <p:cNvPr id="424" name="Google Shape;424;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0</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195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123</a:t>
            </a:r>
            <a:endParaRPr sz="1400" b="0" i="0" u="none" strike="noStrike" cap="none">
              <a:solidFill>
                <a:srgbClr val="000000"/>
              </a:solidFill>
              <a:latin typeface="Arial"/>
              <a:ea typeface="Arial"/>
              <a:cs typeface="Arial"/>
              <a:sym typeface="Arial"/>
            </a:endParaRPr>
          </a:p>
        </p:txBody>
      </p:sp>
      <p:sp>
        <p:nvSpPr>
          <p:cNvPr id="425" name="Google Shape;425;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99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107</a:t>
            </a:r>
            <a:endParaRPr sz="1400" b="0" i="0" u="none" strike="noStrike" cap="none">
              <a:solidFill>
                <a:srgbClr val="000000"/>
              </a:solidFill>
              <a:latin typeface="Arial"/>
              <a:ea typeface="Arial"/>
              <a:cs typeface="Arial"/>
              <a:sym typeface="Arial"/>
            </a:endParaRPr>
          </a:p>
        </p:txBody>
      </p:sp>
      <p:sp>
        <p:nvSpPr>
          <p:cNvPr id="426" name="Google Shape;426;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153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156</a:t>
            </a:r>
            <a:endParaRPr sz="1400" b="0" i="0" u="none" strike="noStrike" cap="none">
              <a:solidFill>
                <a:srgbClr val="000000"/>
              </a:solidFill>
              <a:latin typeface="Arial"/>
              <a:ea typeface="Arial"/>
              <a:cs typeface="Arial"/>
              <a:sym typeface="Arial"/>
            </a:endParaRPr>
          </a:p>
        </p:txBody>
      </p:sp>
      <p:sp>
        <p:nvSpPr>
          <p:cNvPr id="427" name="Google Shape;427;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209</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208</a:t>
            </a:r>
            <a:endParaRPr sz="1400" b="0" i="0" u="none" strike="noStrike" cap="none">
              <a:solidFill>
                <a:srgbClr val="000000"/>
              </a:solidFill>
              <a:latin typeface="Arial"/>
              <a:ea typeface="Arial"/>
              <a:cs typeface="Arial"/>
              <a:sym typeface="Arial"/>
            </a:endParaRPr>
          </a:p>
        </p:txBody>
      </p:sp>
      <p:sp>
        <p:nvSpPr>
          <p:cNvPr id="428" name="Google Shape;428;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Peach</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255</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126</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131</a:t>
            </a:r>
            <a:endParaRPr sz="1400" b="0" i="0" u="none" strike="noStrike" cap="none">
              <a:solidFill>
                <a:srgbClr val="000000"/>
              </a:solidFill>
              <a:latin typeface="Arial"/>
              <a:ea typeface="Arial"/>
              <a:cs typeface="Arial"/>
              <a:sym typeface="Arial"/>
            </a:endParaRPr>
          </a:p>
        </p:txBody>
      </p:sp>
      <p:sp>
        <p:nvSpPr>
          <p:cNvPr id="429" name="Google Shape;429;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203</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41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128</a:t>
            </a:r>
            <a:endParaRPr sz="1400" b="0" i="0" u="none" strike="noStrike" cap="none">
              <a:solidFill>
                <a:srgbClr val="000000"/>
              </a:solidFill>
              <a:latin typeface="Arial"/>
              <a:ea typeface="Arial"/>
              <a:cs typeface="Arial"/>
              <a:sym typeface="Arial"/>
            </a:endParaRPr>
          </a:p>
        </p:txBody>
      </p:sp>
      <p:sp>
        <p:nvSpPr>
          <p:cNvPr id="430" name="Google Shape;430;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Claret</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134</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8</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100</a:t>
            </a:r>
            <a:endParaRPr sz="1400" b="0" i="0" u="none" strike="noStrike" cap="none">
              <a:solidFill>
                <a:srgbClr val="000000"/>
              </a:solidFill>
              <a:latin typeface="Arial"/>
              <a:ea typeface="Arial"/>
              <a:cs typeface="Arial"/>
              <a:sym typeface="Arial"/>
            </a:endParaRPr>
          </a:p>
        </p:txBody>
      </p:sp>
      <p:sp>
        <p:nvSpPr>
          <p:cNvPr id="431" name="Google Shape;431;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Primary</a:t>
            </a:r>
            <a:endParaRPr sz="1400" b="0" i="0" u="none" strike="noStrike" cap="none">
              <a:solidFill>
                <a:srgbClr val="000000"/>
              </a:solidFill>
              <a:latin typeface="Arial"/>
              <a:ea typeface="Arial"/>
              <a:cs typeface="Arial"/>
              <a:sym typeface="Arial"/>
            </a:endParaRPr>
          </a:p>
        </p:txBody>
      </p:sp>
      <p:sp>
        <p:nvSpPr>
          <p:cNvPr id="432" name="Google Shape;432;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Infographic</a:t>
            </a:r>
            <a:endParaRPr sz="1400" b="0" i="0" u="none" strike="noStrike" cap="none">
              <a:solidFill>
                <a:srgbClr val="000000"/>
              </a:solidFill>
              <a:latin typeface="Arial"/>
              <a:ea typeface="Arial"/>
              <a:cs typeface="Arial"/>
              <a:sym typeface="Arial"/>
            </a:endParaRPr>
          </a:p>
        </p:txBody>
      </p:sp>
      <p:sp>
        <p:nvSpPr>
          <p:cNvPr id="433" name="Google Shape;433;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Verdana"/>
                <a:ea typeface="Verdana"/>
                <a:cs typeface="Verdana"/>
                <a:sym typeface="Verdana"/>
              </a:rPr>
              <a:t>Secondary</a:t>
            </a:r>
            <a:endParaRPr sz="1400" b="0" i="0" u="none" strike="noStrike" cap="none">
              <a:solidFill>
                <a:srgbClr val="000000"/>
              </a:solidFill>
              <a:latin typeface="Arial"/>
              <a:ea typeface="Arial"/>
              <a:cs typeface="Arial"/>
              <a:sym typeface="Arial"/>
            </a:endParaRPr>
          </a:p>
        </p:txBody>
      </p:sp>
      <p:sp>
        <p:nvSpPr>
          <p:cNvPr id="434" name="Google Shape;434;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40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R 71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G 1</a:t>
            </a:r>
            <a:endParaRPr sz="1400" b="0" i="0" u="none" strike="noStrike" cap="none">
              <a:solidFill>
                <a:srgbClr val="000000"/>
              </a:solidFill>
              <a:latin typeface="Arial"/>
              <a:ea typeface="Arial"/>
              <a:cs typeface="Arial"/>
              <a:sym typeface="Arial"/>
            </a:endParaRPr>
          </a:p>
          <a:p>
            <a:pPr marL="17145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Verdana"/>
                <a:ea typeface="Verdana"/>
                <a:cs typeface="Verdana"/>
                <a:sym typeface="Verdana"/>
              </a:rPr>
              <a:t>B 167</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8"/>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p>
            <a:pPr marL="0" lvl="0" indent="0" algn="ctr" rtl="0">
              <a:lnSpc>
                <a:spcPct val="115384"/>
              </a:lnSpc>
              <a:spcBef>
                <a:spcPts val="0"/>
              </a:spcBef>
              <a:spcAft>
                <a:spcPts val="0"/>
              </a:spcAft>
              <a:buClr>
                <a:schemeClr val="accent2"/>
              </a:buClr>
              <a:buSzPts val="2600"/>
              <a:buNone/>
            </a:pPr>
            <a:r>
              <a:rPr lang="en-US" dirty="0"/>
              <a:t>E-Auction System</a:t>
            </a:r>
            <a:endParaRPr dirty="0"/>
          </a:p>
        </p:txBody>
      </p:sp>
      <p:sp>
        <p:nvSpPr>
          <p:cNvPr id="659" name="Google Shape;659;p48"/>
          <p:cNvSpPr txBox="1"/>
          <p:nvPr/>
        </p:nvSpPr>
        <p:spPr>
          <a:xfrm>
            <a:off x="3061258" y="5921680"/>
            <a:ext cx="3034742"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Verdana"/>
                <a:ea typeface="Verdana"/>
                <a:cs typeface="Verdana"/>
                <a:sym typeface="Verdana"/>
              </a:rPr>
              <a:t>By:</a:t>
            </a:r>
            <a:endParaRP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800"/>
            </a:pPr>
            <a:r>
              <a:rPr lang="en-US" sz="1800" b="0" i="0" u="none" strike="noStrike" cap="none" dirty="0">
                <a:solidFill>
                  <a:schemeClr val="dk1"/>
                </a:solidFill>
                <a:latin typeface="Verdana"/>
                <a:ea typeface="Verdana"/>
                <a:cs typeface="Verdana"/>
                <a:sym typeface="Verdana"/>
              </a:rPr>
              <a:t>Aditya Gautam Mishra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7"/>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Data:</a:t>
            </a:r>
            <a:endParaRPr/>
          </a:p>
        </p:txBody>
      </p:sp>
      <p:sp>
        <p:nvSpPr>
          <p:cNvPr id="727" name="Google Shape;727;p57"/>
          <p:cNvSpPr txBox="1">
            <a:spLocks noGrp="1"/>
          </p:cNvSpPr>
          <p:nvPr>
            <p:ph type="body" idx="1"/>
          </p:nvPr>
        </p:nvSpPr>
        <p:spPr>
          <a:xfrm>
            <a:off x="488613" y="2369192"/>
            <a:ext cx="5678400" cy="1368300"/>
          </a:xfrm>
          <a:prstGeom prst="rect">
            <a:avLst/>
          </a:prstGeom>
          <a:noFill/>
          <a:ln>
            <a:noFill/>
          </a:ln>
        </p:spPr>
        <p:txBody>
          <a:bodyPr spcFirstLastPara="1" wrap="square" lIns="0" tIns="0" rIns="0" bIns="0" anchor="t" anchorCtr="0">
            <a:noAutofit/>
          </a:bodyPr>
          <a:lstStyle/>
          <a:p>
            <a:pPr marL="285750" lvl="0" indent="-273050" algn="l" rtl="0">
              <a:lnSpc>
                <a:spcPct val="137500"/>
              </a:lnSpc>
              <a:spcBef>
                <a:spcPts val="0"/>
              </a:spcBef>
              <a:spcAft>
                <a:spcPts val="0"/>
              </a:spcAft>
              <a:buClr>
                <a:schemeClr val="dk1"/>
              </a:buClr>
              <a:buSzPts val="1400"/>
              <a:buFont typeface="Arial"/>
              <a:buChar char="•"/>
            </a:pPr>
            <a:r>
              <a:rPr lang="en-US" sz="1400">
                <a:solidFill>
                  <a:srgbClr val="002060"/>
                </a:solidFill>
              </a:rPr>
              <a:t>Powerful repository and custom object-mapping abstractions</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Dynamic query derivation from repository method names</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Implementation domain base classes providing basic properties</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Support for transparent auditing (created, last changed)</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Possibility to integrate custom repository code</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Easy Spring integration via JavaConfig and custom XML namespaces</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Advanced integration with Spring MVC controllers</a:t>
            </a:r>
            <a:endParaRPr sz="140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a:solidFill>
                  <a:srgbClr val="002060"/>
                </a:solidFill>
              </a:rPr>
              <a:t>Experimental support for cross-store persistence</a:t>
            </a:r>
            <a:endParaRPr sz="1400">
              <a:solidFill>
                <a:srgbClr val="002060"/>
              </a:solidFill>
            </a:endParaRPr>
          </a:p>
        </p:txBody>
      </p:sp>
      <p:sp>
        <p:nvSpPr>
          <p:cNvPr id="728" name="Google Shape;728;p57"/>
          <p:cNvSpPr txBox="1">
            <a:spLocks noGrp="1"/>
          </p:cNvSpPr>
          <p:nvPr>
            <p:ph type="body" idx="3"/>
          </p:nvPr>
        </p:nvSpPr>
        <p:spPr>
          <a:xfrm>
            <a:off x="488625" y="1000902"/>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Provides a familiar and consistent, Spring-based programming model for data access while still retaining the special traits of the underlying data store.</a:t>
            </a:r>
            <a:endParaRPr sz="2800"/>
          </a:p>
        </p:txBody>
      </p:sp>
      <p:pic>
        <p:nvPicPr>
          <p:cNvPr id="729" name="Google Shape;729;p57" descr="Image result for spring data"/>
          <p:cNvPicPr preferRelativeResize="0"/>
          <p:nvPr/>
        </p:nvPicPr>
        <p:blipFill rotWithShape="1">
          <a:blip r:embed="rId3">
            <a:alphaModFix/>
          </a:blip>
          <a:srcRect/>
          <a:stretch/>
        </p:blipFill>
        <p:spPr>
          <a:xfrm>
            <a:off x="7916478" y="1286169"/>
            <a:ext cx="28575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8"/>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Security &amp; JWT:</a:t>
            </a:r>
            <a:endParaRPr/>
          </a:p>
        </p:txBody>
      </p:sp>
      <p:sp>
        <p:nvSpPr>
          <p:cNvPr id="735" name="Google Shape;735;p58"/>
          <p:cNvSpPr txBox="1">
            <a:spLocks noGrp="1"/>
          </p:cNvSpPr>
          <p:nvPr>
            <p:ph type="body" idx="1"/>
          </p:nvPr>
        </p:nvSpPr>
        <p:spPr>
          <a:xfrm>
            <a:off x="457200" y="1997505"/>
            <a:ext cx="5678409" cy="136815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Comprehensive and extensible support for both Authentication and Authorization</a:t>
            </a:r>
            <a:endParaRPr sz="1400">
              <a:solidFill>
                <a:srgbClr val="002060"/>
              </a:solidFill>
            </a:endParaRPr>
          </a:p>
          <a:p>
            <a:pPr marL="0" lvl="0" indent="0" algn="l" rtl="0">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Protection against attacks like session fixation, clickjacking, cross site request forgery, etc</a:t>
            </a:r>
            <a:endParaRPr sz="1400">
              <a:solidFill>
                <a:srgbClr val="002060"/>
              </a:solidFill>
              <a:latin typeface="Varela Round"/>
              <a:ea typeface="Varela Round"/>
              <a:cs typeface="Varela Round"/>
              <a:sym typeface="Varela Round"/>
            </a:endParaRPr>
          </a:p>
          <a:p>
            <a:pPr marL="0" lvl="0" indent="0" algn="l" rtl="0">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Servlet API integration</a:t>
            </a:r>
            <a:endParaRPr sz="1400">
              <a:solidFill>
                <a:srgbClr val="002060"/>
              </a:solidFill>
            </a:endParaRPr>
          </a:p>
          <a:p>
            <a:pPr marL="0" lvl="0" indent="0" algn="l" rtl="0">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Optional integration with Spring Web MVC</a:t>
            </a:r>
            <a:endParaRPr sz="1400">
              <a:solidFill>
                <a:srgbClr val="002060"/>
              </a:solidFill>
            </a:endParaRPr>
          </a:p>
        </p:txBody>
      </p:sp>
      <p:sp>
        <p:nvSpPr>
          <p:cNvPr id="736" name="Google Shape;736;p58"/>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Spring Security is a powerful and highly customizable authentication and access-control framework.</a:t>
            </a:r>
            <a:endParaRPr sz="2800"/>
          </a:p>
        </p:txBody>
      </p:sp>
      <p:pic>
        <p:nvPicPr>
          <p:cNvPr id="737" name="Google Shape;737;p58" descr="Image result for spring security"/>
          <p:cNvPicPr preferRelativeResize="0"/>
          <p:nvPr/>
        </p:nvPicPr>
        <p:blipFill rotWithShape="1">
          <a:blip r:embed="rId3">
            <a:alphaModFix/>
          </a:blip>
          <a:srcRect/>
          <a:stretch/>
        </p:blipFill>
        <p:spPr>
          <a:xfrm>
            <a:off x="7483063" y="152400"/>
            <a:ext cx="4762500" cy="2790825"/>
          </a:xfrm>
          <a:prstGeom prst="rect">
            <a:avLst/>
          </a:prstGeom>
          <a:noFill/>
          <a:ln>
            <a:noFill/>
          </a:ln>
        </p:spPr>
      </p:pic>
      <p:pic>
        <p:nvPicPr>
          <p:cNvPr id="738" name="Google Shape;738;p58" descr="Image result for spring security"/>
          <p:cNvPicPr preferRelativeResize="0"/>
          <p:nvPr/>
        </p:nvPicPr>
        <p:blipFill rotWithShape="1">
          <a:blip r:embed="rId4">
            <a:alphaModFix/>
          </a:blip>
          <a:srcRect/>
          <a:stretch/>
        </p:blipFill>
        <p:spPr>
          <a:xfrm>
            <a:off x="7483063" y="152400"/>
            <a:ext cx="4762500" cy="2790825"/>
          </a:xfrm>
          <a:prstGeom prst="rect">
            <a:avLst/>
          </a:prstGeom>
          <a:noFill/>
          <a:ln>
            <a:noFill/>
          </a:ln>
        </p:spPr>
      </p:pic>
      <p:sp>
        <p:nvSpPr>
          <p:cNvPr id="739" name="Google Shape;739;p58"/>
          <p:cNvSpPr txBox="1">
            <a:spLocks noGrp="1"/>
          </p:cNvSpPr>
          <p:nvPr>
            <p:ph type="body" idx="3"/>
          </p:nvPr>
        </p:nvSpPr>
        <p:spPr>
          <a:xfrm>
            <a:off x="381000" y="4114800"/>
            <a:ext cx="57546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SzPts val="1800"/>
              <a:buNone/>
            </a:pPr>
            <a:r>
              <a:rPr lang="en-US"/>
              <a:t>JSON Web Tokens are an open, industry standard RFC 7519 method for representing claims securely between two parties.</a:t>
            </a:r>
            <a:endParaRPr sz="2800"/>
          </a:p>
        </p:txBody>
      </p:sp>
      <p:pic>
        <p:nvPicPr>
          <p:cNvPr id="740" name="Google Shape;740;p58" descr="Image result for jwt logo"/>
          <p:cNvPicPr preferRelativeResize="0"/>
          <p:nvPr/>
        </p:nvPicPr>
        <p:blipFill rotWithShape="1">
          <a:blip r:embed="rId5">
            <a:alphaModFix/>
          </a:blip>
          <a:srcRect/>
          <a:stretch/>
        </p:blipFill>
        <p:spPr>
          <a:xfrm>
            <a:off x="8686800" y="3505200"/>
            <a:ext cx="2590800" cy="777240"/>
          </a:xfrm>
          <a:prstGeom prst="rect">
            <a:avLst/>
          </a:prstGeom>
          <a:noFill/>
          <a:ln>
            <a:noFill/>
          </a:ln>
        </p:spPr>
      </p:pic>
      <p:sp>
        <p:nvSpPr>
          <p:cNvPr id="741" name="Google Shape;741;p58"/>
          <p:cNvSpPr txBox="1">
            <a:spLocks noGrp="1"/>
          </p:cNvSpPr>
          <p:nvPr>
            <p:ph type="body" idx="1"/>
          </p:nvPr>
        </p:nvSpPr>
        <p:spPr>
          <a:xfrm>
            <a:off x="381000" y="5334000"/>
            <a:ext cx="5678409" cy="136815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34302D"/>
              </a:buClr>
              <a:buSzPts val="2000"/>
              <a:buFont typeface="Arial"/>
              <a:buChar char="•"/>
            </a:pPr>
            <a:r>
              <a:rPr lang="en-US" sz="1400">
                <a:solidFill>
                  <a:srgbClr val="002060"/>
                </a:solidFill>
              </a:rPr>
              <a:t>It can be used for an authentication system and can also be used for information exchange.</a:t>
            </a:r>
            <a:endParaRPr sz="140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5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GIT:</a:t>
            </a:r>
            <a:endParaRPr/>
          </a:p>
        </p:txBody>
      </p:sp>
      <p:sp>
        <p:nvSpPr>
          <p:cNvPr id="747" name="Google Shape;747;p59"/>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solidFill>
                  <a:schemeClr val="dk1"/>
                </a:solidFill>
                <a:latin typeface="Arial"/>
                <a:ea typeface="Arial"/>
                <a:cs typeface="Arial"/>
                <a:sym typeface="Arial"/>
              </a:rPr>
              <a:t>It is a distributed version-control system for tracking changes in source code during software development. It is, but it can be. Its goals include speed, data integrity,</a:t>
            </a:r>
            <a:r>
              <a:rPr lang="en-US" baseline="30000">
                <a:solidFill>
                  <a:schemeClr val="dk1"/>
                </a:solidFill>
                <a:latin typeface="Arial"/>
                <a:ea typeface="Arial"/>
                <a:cs typeface="Arial"/>
                <a:sym typeface="Arial"/>
              </a:rPr>
              <a:t> </a:t>
            </a:r>
            <a:r>
              <a:rPr lang="en-US">
                <a:solidFill>
                  <a:schemeClr val="dk1"/>
                </a:solidFill>
                <a:latin typeface="Arial"/>
                <a:ea typeface="Arial"/>
                <a:cs typeface="Arial"/>
                <a:sym typeface="Arial"/>
              </a:rPr>
              <a:t>and.</a:t>
            </a:r>
            <a:endParaRPr>
              <a:solidFill>
                <a:schemeClr val="dk1"/>
              </a:solidFill>
            </a:endParaRPr>
          </a:p>
        </p:txBody>
      </p:sp>
      <p:sp>
        <p:nvSpPr>
          <p:cNvPr id="748" name="Google Shape;748;p59"/>
          <p:cNvSpPr txBox="1">
            <a:spLocks noGrp="1"/>
          </p:cNvSpPr>
          <p:nvPr>
            <p:ph type="body" idx="4"/>
          </p:nvPr>
        </p:nvSpPr>
        <p:spPr>
          <a:xfrm>
            <a:off x="457200" y="2590800"/>
            <a:ext cx="5181600" cy="1600200"/>
          </a:xfrm>
          <a:prstGeom prst="rect">
            <a:avLst/>
          </a:prstGeom>
          <a:noFill/>
          <a:ln>
            <a:noFill/>
          </a:ln>
        </p:spPr>
        <p:txBody>
          <a:bodyPr spcFirstLastPara="1" wrap="square" lIns="0" tIns="0" rIns="0" bIns="0" anchor="t" anchorCtr="0">
            <a:noAutofit/>
          </a:bodyPr>
          <a:lstStyle/>
          <a:p>
            <a:pPr marL="285750" lvl="0" indent="-285750" algn="l" rtl="0">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Designed for coordinating work among programmers</a:t>
            </a:r>
            <a:endParaRPr/>
          </a:p>
          <a:p>
            <a:pPr marL="285750" lvl="0" indent="-285750" algn="l" rtl="0">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Used to track changes in any set of files</a:t>
            </a:r>
            <a:endParaRPr/>
          </a:p>
          <a:p>
            <a:pPr marL="285750" lvl="0" indent="-285750" algn="l" rtl="0">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Support for distributed, non-linear workflows</a:t>
            </a:r>
            <a:endParaRPr sz="2000">
              <a:solidFill>
                <a:srgbClr val="002060"/>
              </a:solidFill>
              <a:latin typeface="Arial"/>
              <a:ea typeface="Arial"/>
              <a:cs typeface="Arial"/>
              <a:sym typeface="Arial"/>
            </a:endParaRPr>
          </a:p>
        </p:txBody>
      </p:sp>
      <p:pic>
        <p:nvPicPr>
          <p:cNvPr id="749" name="Google Shape;749;p59" descr="Image result for git logo"/>
          <p:cNvPicPr preferRelativeResize="0"/>
          <p:nvPr/>
        </p:nvPicPr>
        <p:blipFill rotWithShape="1">
          <a:blip r:embed="rId3">
            <a:alphaModFix/>
          </a:blip>
          <a:srcRect/>
          <a:stretch/>
        </p:blipFill>
        <p:spPr>
          <a:xfrm>
            <a:off x="6705600" y="1676400"/>
            <a:ext cx="3810000" cy="15909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Maven 3.6.1:</a:t>
            </a:r>
            <a:endParaRPr/>
          </a:p>
        </p:txBody>
      </p:sp>
      <p:sp>
        <p:nvSpPr>
          <p:cNvPr id="755" name="Google Shape;755;p60"/>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It is a project management and comprehension tool that provides developers a complete build lifecycle framework.</a:t>
            </a:r>
            <a:endParaRPr>
              <a:solidFill>
                <a:schemeClr val="dk1"/>
              </a:solidFill>
            </a:endParaRPr>
          </a:p>
        </p:txBody>
      </p:sp>
      <p:sp>
        <p:nvSpPr>
          <p:cNvPr id="756" name="Google Shape;756;p60"/>
          <p:cNvSpPr txBox="1">
            <a:spLocks noGrp="1"/>
          </p:cNvSpPr>
          <p:nvPr>
            <p:ph type="body" idx="4"/>
          </p:nvPr>
        </p:nvSpPr>
        <p:spPr>
          <a:xfrm>
            <a:off x="457200" y="2133600"/>
            <a:ext cx="5181600" cy="1600200"/>
          </a:xfrm>
          <a:prstGeom prst="rect">
            <a:avLst/>
          </a:prstGeom>
          <a:noFill/>
          <a:ln>
            <a:noFill/>
          </a:ln>
        </p:spPr>
        <p:txBody>
          <a:bodyPr spcFirstLastPara="1" wrap="square" lIns="0" tIns="0" rIns="0" bIns="0" anchor="t" anchorCtr="0">
            <a:noAutofit/>
          </a:bodyPr>
          <a:lstStyle/>
          <a:p>
            <a:pPr marL="457200" lvl="0" indent="-228600" algn="l" rtl="0">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Making the build process easy</a:t>
            </a:r>
            <a:endParaRPr/>
          </a:p>
          <a:p>
            <a:pPr marL="457200" lvl="0" indent="-228600" algn="l" rtl="0">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a uniform build system</a:t>
            </a:r>
            <a:endParaRPr/>
          </a:p>
          <a:p>
            <a:pPr marL="457200" lvl="0" indent="-228600" algn="l" rtl="0">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quality project information</a:t>
            </a:r>
            <a:endParaRPr/>
          </a:p>
          <a:p>
            <a:pPr marL="457200" lvl="0" indent="-228600" algn="l" rtl="0">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guidelines for best practices development</a:t>
            </a:r>
            <a:endParaRPr/>
          </a:p>
          <a:p>
            <a:pPr marL="457200" lvl="0" indent="-228600" algn="l" rtl="0">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Allowing transparent migration to new features</a:t>
            </a:r>
            <a:endParaRPr/>
          </a:p>
        </p:txBody>
      </p:sp>
      <p:pic>
        <p:nvPicPr>
          <p:cNvPr id="757" name="Google Shape;757;p60" descr="Image result for maven logo"/>
          <p:cNvPicPr preferRelativeResize="0"/>
          <p:nvPr/>
        </p:nvPicPr>
        <p:blipFill rotWithShape="1">
          <a:blip r:embed="rId3">
            <a:alphaModFix/>
          </a:blip>
          <a:srcRect/>
          <a:stretch/>
        </p:blipFill>
        <p:spPr>
          <a:xfrm>
            <a:off x="6781800" y="2057400"/>
            <a:ext cx="4953000" cy="12537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Postman 7.9.0:</a:t>
            </a:r>
            <a:endParaRPr/>
          </a:p>
        </p:txBody>
      </p:sp>
      <p:sp>
        <p:nvSpPr>
          <p:cNvPr id="763" name="Google Shape;763;p61"/>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Create and save REST, SOAP, and GraphQL queries directly </a:t>
            </a:r>
            <a:endParaRPr/>
          </a:p>
        </p:txBody>
      </p:sp>
      <p:sp>
        <p:nvSpPr>
          <p:cNvPr id="764" name="Google Shape;764;p61"/>
          <p:cNvSpPr txBox="1">
            <a:spLocks noGrp="1"/>
          </p:cNvSpPr>
          <p:nvPr>
            <p:ph type="body" idx="4"/>
          </p:nvPr>
        </p:nvSpPr>
        <p:spPr>
          <a:xfrm>
            <a:off x="409499" y="2641825"/>
            <a:ext cx="4754281" cy="11005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solidFill>
                  <a:srgbClr val="000000"/>
                </a:solidFill>
                <a:latin typeface="Arial"/>
                <a:ea typeface="Arial"/>
                <a:cs typeface="Arial"/>
                <a:sym typeface="Arial"/>
              </a:rPr>
              <a:t>RESTful web services are light weight, highly scalable and maintainable and are very commonly used to create APIs for web-based applications. It also:</a:t>
            </a:r>
            <a:br>
              <a:rPr lang="en-US">
                <a:solidFill>
                  <a:srgbClr val="000000"/>
                </a:solidFill>
                <a:latin typeface="Arial"/>
                <a:ea typeface="Arial"/>
                <a:cs typeface="Arial"/>
                <a:sym typeface="Arial"/>
              </a:rPr>
            </a:br>
            <a:endParaRPr>
              <a:solidFill>
                <a:srgbClr val="000000"/>
              </a:solidFill>
              <a:latin typeface="Arial"/>
              <a:ea typeface="Arial"/>
              <a:cs typeface="Arial"/>
              <a:sym typeface="Arial"/>
            </a:endParaRPr>
          </a:p>
          <a:p>
            <a:pPr marL="285750" lvl="0" indent="-285750" algn="l" rtl="0">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Provides access to resources and REST client accesses and modifies the resources</a:t>
            </a:r>
            <a:endParaRPr/>
          </a:p>
          <a:p>
            <a:pPr marL="285750" lvl="0" indent="-285750" algn="l" rtl="0">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Resource is identified by URIs/ global IDs</a:t>
            </a:r>
            <a:endParaRPr/>
          </a:p>
          <a:p>
            <a:pPr marL="285750" lvl="0" indent="-285750" algn="l" rtl="0">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Uses various representation to represent a resource like text, JSON, XML</a:t>
            </a:r>
            <a:endParaRPr>
              <a:solidFill>
                <a:srgbClr val="002060"/>
              </a:solidFill>
              <a:latin typeface="Arial"/>
              <a:ea typeface="Arial"/>
              <a:cs typeface="Arial"/>
              <a:sym typeface="Arial"/>
            </a:endParaRPr>
          </a:p>
        </p:txBody>
      </p:sp>
      <p:pic>
        <p:nvPicPr>
          <p:cNvPr id="765" name="Google Shape;765;p61" descr="Image result for postman logo"/>
          <p:cNvPicPr preferRelativeResize="0"/>
          <p:nvPr/>
        </p:nvPicPr>
        <p:blipFill rotWithShape="1">
          <a:blip r:embed="rId3">
            <a:alphaModFix/>
          </a:blip>
          <a:srcRect/>
          <a:stretch/>
        </p:blipFill>
        <p:spPr>
          <a:xfrm>
            <a:off x="7315200" y="1447800"/>
            <a:ext cx="4083444" cy="213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2"/>
          <p:cNvSpPr txBox="1">
            <a:spLocks noGrp="1"/>
          </p:cNvSpPr>
          <p:nvPr>
            <p:ph type="title"/>
          </p:nvPr>
        </p:nvSpPr>
        <p:spPr>
          <a:xfrm>
            <a:off x="407988" y="404813"/>
            <a:ext cx="11016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NodeJS 10.16.3:</a:t>
            </a:r>
            <a:endParaRPr/>
          </a:p>
        </p:txBody>
      </p:sp>
      <p:sp>
        <p:nvSpPr>
          <p:cNvPr id="771" name="Google Shape;771;p62"/>
          <p:cNvSpPr txBox="1">
            <a:spLocks noGrp="1"/>
          </p:cNvSpPr>
          <p:nvPr>
            <p:ph type="body" idx="1"/>
          </p:nvPr>
        </p:nvSpPr>
        <p:spPr>
          <a:xfrm>
            <a:off x="457200" y="914400"/>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Open-source, cross-platform, JavaScript runtime environment that executes JavaScript code outside of a browser.</a:t>
            </a:r>
            <a:endParaRPr/>
          </a:p>
        </p:txBody>
      </p:sp>
      <p:sp>
        <p:nvSpPr>
          <p:cNvPr id="772" name="Google Shape;772;p62"/>
          <p:cNvSpPr txBox="1">
            <a:spLocks noGrp="1"/>
          </p:cNvSpPr>
          <p:nvPr>
            <p:ph type="body" idx="4"/>
          </p:nvPr>
        </p:nvSpPr>
        <p:spPr>
          <a:xfrm>
            <a:off x="407999" y="2670425"/>
            <a:ext cx="4754400" cy="1100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a:solidFill>
                  <a:srgbClr val="000000"/>
                </a:solidFill>
                <a:latin typeface="Arial"/>
                <a:ea typeface="Arial"/>
                <a:cs typeface="Arial"/>
                <a:sym typeface="Arial"/>
              </a:rPr>
              <a:t>Uses an event-driven, non-blocking I/O model that makes it lightweight and efficient, perfect for data-intensive real-time applications that run across distributed devices.</a:t>
            </a:r>
            <a:endParaRPr>
              <a:solidFill>
                <a:srgbClr val="002060"/>
              </a:solidFill>
              <a:latin typeface="Arial"/>
              <a:ea typeface="Arial"/>
              <a:cs typeface="Arial"/>
              <a:sym typeface="Arial"/>
            </a:endParaRPr>
          </a:p>
        </p:txBody>
      </p:sp>
      <p:pic>
        <p:nvPicPr>
          <p:cNvPr id="773" name="Google Shape;773;p62"/>
          <p:cNvPicPr preferRelativeResize="0"/>
          <p:nvPr/>
        </p:nvPicPr>
        <p:blipFill>
          <a:blip r:embed="rId3">
            <a:alphaModFix/>
          </a:blip>
          <a:stretch>
            <a:fillRect/>
          </a:stretch>
        </p:blipFill>
        <p:spPr>
          <a:xfrm>
            <a:off x="6772125" y="1514472"/>
            <a:ext cx="4936374" cy="301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3"/>
          <p:cNvSpPr txBox="1">
            <a:spLocks noGrp="1"/>
          </p:cNvSpPr>
          <p:nvPr>
            <p:ph type="title"/>
          </p:nvPr>
        </p:nvSpPr>
        <p:spPr>
          <a:xfrm>
            <a:off x="407988" y="404813"/>
            <a:ext cx="11016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Angular 6:</a:t>
            </a:r>
            <a:endParaRPr/>
          </a:p>
        </p:txBody>
      </p:sp>
      <p:sp>
        <p:nvSpPr>
          <p:cNvPr id="779" name="Google Shape;779;p63"/>
          <p:cNvSpPr txBox="1">
            <a:spLocks noGrp="1"/>
          </p:cNvSpPr>
          <p:nvPr>
            <p:ph type="body" idx="1"/>
          </p:nvPr>
        </p:nvSpPr>
        <p:spPr>
          <a:xfrm>
            <a:off x="457200" y="914400"/>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TypeScript-based open-source web application framework for building mobile and desktop web applications.</a:t>
            </a:r>
            <a:endParaRPr/>
          </a:p>
        </p:txBody>
      </p:sp>
      <p:sp>
        <p:nvSpPr>
          <p:cNvPr id="780" name="Google Shape;780;p63"/>
          <p:cNvSpPr txBox="1">
            <a:spLocks noGrp="1"/>
          </p:cNvSpPr>
          <p:nvPr>
            <p:ph type="body" idx="4"/>
          </p:nvPr>
        </p:nvSpPr>
        <p:spPr>
          <a:xfrm>
            <a:off x="409499" y="2641825"/>
            <a:ext cx="4754400" cy="1100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a:solidFill>
                  <a:srgbClr val="000000"/>
                </a:solidFill>
                <a:latin typeface="Arial"/>
                <a:ea typeface="Arial"/>
                <a:cs typeface="Arial"/>
                <a:sym typeface="Arial"/>
              </a:rPr>
              <a:t>Lets you use HTML as your template language and lets you extend HTML's syntax to express your application's components clearly and succinctly</a:t>
            </a:r>
            <a:endParaRPr>
              <a:solidFill>
                <a:srgbClr val="002060"/>
              </a:solidFill>
              <a:latin typeface="Arial"/>
              <a:ea typeface="Arial"/>
              <a:cs typeface="Arial"/>
              <a:sym typeface="Arial"/>
            </a:endParaRPr>
          </a:p>
        </p:txBody>
      </p:sp>
      <p:pic>
        <p:nvPicPr>
          <p:cNvPr id="781" name="Google Shape;781;p63"/>
          <p:cNvPicPr preferRelativeResize="0"/>
          <p:nvPr/>
        </p:nvPicPr>
        <p:blipFill>
          <a:blip r:embed="rId3">
            <a:alphaModFix/>
          </a:blip>
          <a:stretch>
            <a:fillRect/>
          </a:stretch>
        </p:blipFill>
        <p:spPr>
          <a:xfrm>
            <a:off x="7745325" y="1106400"/>
            <a:ext cx="3556101" cy="3556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4"/>
          <p:cNvSpPr txBox="1">
            <a:spLocks noGrp="1"/>
          </p:cNvSpPr>
          <p:nvPr>
            <p:ph type="title"/>
          </p:nvPr>
        </p:nvSpPr>
        <p:spPr>
          <a:xfrm>
            <a:off x="407988" y="404813"/>
            <a:ext cx="11016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VS Code 1.39:</a:t>
            </a:r>
            <a:endParaRPr/>
          </a:p>
        </p:txBody>
      </p:sp>
      <p:sp>
        <p:nvSpPr>
          <p:cNvPr id="787" name="Google Shape;787;p64"/>
          <p:cNvSpPr txBox="1">
            <a:spLocks noGrp="1"/>
          </p:cNvSpPr>
          <p:nvPr>
            <p:ph type="body" idx="1"/>
          </p:nvPr>
        </p:nvSpPr>
        <p:spPr>
          <a:xfrm>
            <a:off x="469950" y="1268425"/>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Source code editor developed by Microsoft, includes support for debugging, embedded GIT control, syntax highlighting, intelligent code completion, snippets.</a:t>
            </a:r>
            <a:endParaRPr/>
          </a:p>
        </p:txBody>
      </p:sp>
      <p:pic>
        <p:nvPicPr>
          <p:cNvPr id="788" name="Google Shape;788;p64"/>
          <p:cNvPicPr preferRelativeResize="0"/>
          <p:nvPr/>
        </p:nvPicPr>
        <p:blipFill>
          <a:blip r:embed="rId3">
            <a:alphaModFix/>
          </a:blip>
          <a:stretch>
            <a:fillRect/>
          </a:stretch>
        </p:blipFill>
        <p:spPr>
          <a:xfrm>
            <a:off x="7013600" y="1412875"/>
            <a:ext cx="4572000"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5"/>
          <p:cNvSpPr txBox="1">
            <a:spLocks noGrp="1"/>
          </p:cNvSpPr>
          <p:nvPr>
            <p:ph type="title"/>
          </p:nvPr>
        </p:nvSpPr>
        <p:spPr>
          <a:xfrm>
            <a:off x="407988" y="404813"/>
            <a:ext cx="11016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AWS</a:t>
            </a:r>
            <a:endParaRPr/>
          </a:p>
        </p:txBody>
      </p:sp>
      <p:sp>
        <p:nvSpPr>
          <p:cNvPr id="794" name="Google Shape;794;p65"/>
          <p:cNvSpPr txBox="1">
            <a:spLocks noGrp="1"/>
          </p:cNvSpPr>
          <p:nvPr>
            <p:ph type="body" idx="1"/>
          </p:nvPr>
        </p:nvSpPr>
        <p:spPr>
          <a:xfrm>
            <a:off x="469950" y="1268425"/>
            <a:ext cx="5678400" cy="17796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Amazon Web Services utilized:</a:t>
            </a:r>
            <a:endParaRPr/>
          </a:p>
          <a:p>
            <a:pPr marL="0" lvl="0" indent="0" algn="l" rtl="0">
              <a:lnSpc>
                <a:spcPct val="122222"/>
              </a:lnSpc>
              <a:spcBef>
                <a:spcPts val="600"/>
              </a:spcBef>
              <a:spcAft>
                <a:spcPts val="0"/>
              </a:spcAft>
              <a:buSzPts val="1800"/>
              <a:buNone/>
            </a:pPr>
            <a:r>
              <a:rPr lang="en-US"/>
              <a:t>EC2 - Instance of Cloud Server</a:t>
            </a:r>
            <a:endParaRPr/>
          </a:p>
          <a:p>
            <a:pPr marL="0" lvl="0" indent="0" algn="l" rtl="0">
              <a:lnSpc>
                <a:spcPct val="122222"/>
              </a:lnSpc>
              <a:spcBef>
                <a:spcPts val="600"/>
              </a:spcBef>
              <a:spcAft>
                <a:spcPts val="0"/>
              </a:spcAft>
              <a:buSzPts val="1800"/>
              <a:buNone/>
            </a:pPr>
            <a:r>
              <a:rPr lang="en-US"/>
              <a:t>RDS - Cloud Database</a:t>
            </a:r>
            <a:endParaRPr/>
          </a:p>
          <a:p>
            <a:pPr marL="0" lvl="0" indent="0" algn="l" rtl="0">
              <a:lnSpc>
                <a:spcPct val="122222"/>
              </a:lnSpc>
              <a:spcBef>
                <a:spcPts val="600"/>
              </a:spcBef>
              <a:spcAft>
                <a:spcPts val="0"/>
              </a:spcAft>
              <a:buSzPts val="1800"/>
              <a:buNone/>
            </a:pPr>
            <a:r>
              <a:rPr lang="en-US"/>
              <a:t>S3 - Cloud Storage</a:t>
            </a:r>
            <a:endParaRPr/>
          </a:p>
        </p:txBody>
      </p:sp>
      <p:pic>
        <p:nvPicPr>
          <p:cNvPr id="795" name="Google Shape;795;p65"/>
          <p:cNvPicPr preferRelativeResize="0"/>
          <p:nvPr/>
        </p:nvPicPr>
        <p:blipFill>
          <a:blip r:embed="rId3">
            <a:alphaModFix/>
          </a:blip>
          <a:stretch>
            <a:fillRect/>
          </a:stretch>
        </p:blipFill>
        <p:spPr>
          <a:xfrm>
            <a:off x="6925750" y="1268525"/>
            <a:ext cx="3810000" cy="2143125"/>
          </a:xfrm>
          <a:prstGeom prst="rect">
            <a:avLst/>
          </a:prstGeom>
          <a:noFill/>
          <a:ln>
            <a:noFill/>
          </a:ln>
        </p:spPr>
      </p:pic>
      <p:pic>
        <p:nvPicPr>
          <p:cNvPr id="796" name="Google Shape;796;p65"/>
          <p:cNvPicPr preferRelativeResize="0"/>
          <p:nvPr/>
        </p:nvPicPr>
        <p:blipFill>
          <a:blip r:embed="rId4">
            <a:alphaModFix/>
          </a:blip>
          <a:stretch>
            <a:fillRect/>
          </a:stretch>
        </p:blipFill>
        <p:spPr>
          <a:xfrm>
            <a:off x="408000" y="3740725"/>
            <a:ext cx="3429000" cy="2190750"/>
          </a:xfrm>
          <a:prstGeom prst="rect">
            <a:avLst/>
          </a:prstGeom>
          <a:noFill/>
          <a:ln>
            <a:noFill/>
          </a:ln>
        </p:spPr>
      </p:pic>
      <p:pic>
        <p:nvPicPr>
          <p:cNvPr id="797" name="Google Shape;797;p65"/>
          <p:cNvPicPr preferRelativeResize="0"/>
          <p:nvPr/>
        </p:nvPicPr>
        <p:blipFill>
          <a:blip r:embed="rId5">
            <a:alphaModFix/>
          </a:blip>
          <a:stretch>
            <a:fillRect/>
          </a:stretch>
        </p:blipFill>
        <p:spPr>
          <a:xfrm>
            <a:off x="3989400" y="3507050"/>
            <a:ext cx="2251075" cy="2251075"/>
          </a:xfrm>
          <a:prstGeom prst="rect">
            <a:avLst/>
          </a:prstGeom>
          <a:noFill/>
          <a:ln>
            <a:noFill/>
          </a:ln>
        </p:spPr>
      </p:pic>
      <p:sp>
        <p:nvSpPr>
          <p:cNvPr id="798" name="Google Shape;798;p65"/>
          <p:cNvSpPr txBox="1"/>
          <p:nvPr/>
        </p:nvSpPr>
        <p:spPr>
          <a:xfrm>
            <a:off x="4436188" y="5610100"/>
            <a:ext cx="13575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Verdana"/>
                <a:ea typeface="Verdana"/>
                <a:cs typeface="Verdana"/>
                <a:sym typeface="Verdana"/>
              </a:rPr>
              <a:t>Amazon </a:t>
            </a:r>
            <a:r>
              <a:rPr lang="en-US" b="1">
                <a:latin typeface="Verdana"/>
                <a:ea typeface="Verdana"/>
                <a:cs typeface="Verdana"/>
                <a:sym typeface="Verdana"/>
              </a:rPr>
              <a:t>S3</a:t>
            </a:r>
            <a:endParaRPr b="1">
              <a:latin typeface="Verdana"/>
              <a:ea typeface="Verdana"/>
              <a:cs typeface="Verdana"/>
              <a:sym typeface="Verdana"/>
            </a:endParaRPr>
          </a:p>
        </p:txBody>
      </p:sp>
      <p:pic>
        <p:nvPicPr>
          <p:cNvPr id="799" name="Google Shape;799;p65"/>
          <p:cNvPicPr preferRelativeResize="0"/>
          <p:nvPr/>
        </p:nvPicPr>
        <p:blipFill>
          <a:blip r:embed="rId6">
            <a:alphaModFix/>
          </a:blip>
          <a:stretch>
            <a:fillRect/>
          </a:stretch>
        </p:blipFill>
        <p:spPr>
          <a:xfrm>
            <a:off x="7291075" y="3860738"/>
            <a:ext cx="1543700" cy="1543700"/>
          </a:xfrm>
          <a:prstGeom prst="rect">
            <a:avLst/>
          </a:prstGeom>
          <a:noFill/>
          <a:ln>
            <a:noFill/>
          </a:ln>
        </p:spPr>
      </p:pic>
      <p:sp>
        <p:nvSpPr>
          <p:cNvPr id="800" name="Google Shape;800;p65"/>
          <p:cNvSpPr txBox="1"/>
          <p:nvPr/>
        </p:nvSpPr>
        <p:spPr>
          <a:xfrm>
            <a:off x="7384178" y="5404450"/>
            <a:ext cx="17010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Verdana"/>
                <a:ea typeface="Verdana"/>
                <a:cs typeface="Verdana"/>
                <a:sym typeface="Verdana"/>
              </a:rPr>
              <a:t>Amazon </a:t>
            </a:r>
            <a:r>
              <a:rPr lang="en-US" b="1">
                <a:latin typeface="Verdana"/>
                <a:ea typeface="Verdana"/>
                <a:cs typeface="Verdana"/>
                <a:sym typeface="Verdana"/>
              </a:rPr>
              <a:t>RDS</a:t>
            </a:r>
            <a:endParaRPr b="1">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6"/>
          <p:cNvSpPr txBox="1">
            <a:spLocks noGrp="1"/>
          </p:cNvSpPr>
          <p:nvPr>
            <p:ph type="title"/>
          </p:nvPr>
        </p:nvSpPr>
        <p:spPr>
          <a:xfrm>
            <a:off x="407988" y="404813"/>
            <a:ext cx="11016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Docker 18.06.1</a:t>
            </a:r>
            <a:endParaRPr/>
          </a:p>
        </p:txBody>
      </p:sp>
      <p:sp>
        <p:nvSpPr>
          <p:cNvPr id="806" name="Google Shape;806;p66"/>
          <p:cNvSpPr txBox="1">
            <a:spLocks noGrp="1"/>
          </p:cNvSpPr>
          <p:nvPr>
            <p:ph type="body" idx="1"/>
          </p:nvPr>
        </p:nvSpPr>
        <p:spPr>
          <a:xfrm>
            <a:off x="469950" y="1268425"/>
            <a:ext cx="5678400" cy="18384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600"/>
              </a:spcBef>
              <a:spcAft>
                <a:spcPts val="0"/>
              </a:spcAft>
              <a:buSzPts val="1800"/>
              <a:buNone/>
            </a:pPr>
            <a:r>
              <a:rPr lang="en-US"/>
              <a:t>Docker is an open platform for developing, shipping, and running applications. Docker enables you to separate your applications from your infrastructure so you can deliver software quickly.</a:t>
            </a:r>
            <a:endParaRPr/>
          </a:p>
        </p:txBody>
      </p:sp>
      <p:pic>
        <p:nvPicPr>
          <p:cNvPr id="807" name="Google Shape;807;p66"/>
          <p:cNvPicPr preferRelativeResize="0"/>
          <p:nvPr/>
        </p:nvPicPr>
        <p:blipFill>
          <a:blip r:embed="rId3">
            <a:alphaModFix/>
          </a:blip>
          <a:stretch>
            <a:fillRect/>
          </a:stretch>
        </p:blipFill>
        <p:spPr>
          <a:xfrm>
            <a:off x="7789350" y="853999"/>
            <a:ext cx="3994675" cy="3355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9"/>
          <p:cNvSpPr txBox="1">
            <a:spLocks noGrp="1"/>
          </p:cNvSpPr>
          <p:nvPr>
            <p:ph type="body" idx="1"/>
          </p:nvPr>
        </p:nvSpPr>
        <p:spPr>
          <a:xfrm>
            <a:off x="381000" y="1143000"/>
            <a:ext cx="6696124" cy="259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b="1" dirty="0" err="1"/>
              <a:t>EAuction</a:t>
            </a:r>
            <a:r>
              <a:rPr lang="en-US" b="1" dirty="0"/>
              <a:t> </a:t>
            </a:r>
            <a:r>
              <a:rPr lang="en-US" dirty="0"/>
              <a:t>is created to meet the needs of online auction system with the customer being able to :</a:t>
            </a:r>
            <a:endParaRPr dirty="0"/>
          </a:p>
          <a:p>
            <a:pPr marL="0" lvl="0" indent="0" algn="l" rtl="0">
              <a:lnSpc>
                <a:spcPct val="100000"/>
              </a:lnSpc>
              <a:spcBef>
                <a:spcPts val="0"/>
              </a:spcBef>
              <a:spcAft>
                <a:spcPts val="0"/>
              </a:spcAft>
              <a:buClr>
                <a:schemeClr val="lt1"/>
              </a:buClr>
              <a:buSzPts val="1600"/>
              <a:buNone/>
            </a:pPr>
            <a:endParaRPr dirty="0"/>
          </a:p>
          <a:p>
            <a:pPr marL="285750" lvl="0" indent="-285750" algn="l" rtl="0">
              <a:lnSpc>
                <a:spcPct val="100000"/>
              </a:lnSpc>
              <a:spcBef>
                <a:spcPts val="0"/>
              </a:spcBef>
              <a:spcAft>
                <a:spcPts val="0"/>
              </a:spcAft>
              <a:buClr>
                <a:schemeClr val="lt1"/>
              </a:buClr>
              <a:buSzPts val="1600"/>
              <a:buFont typeface="Arial"/>
              <a:buChar char="•"/>
            </a:pPr>
            <a:r>
              <a:rPr lang="en-US" b="1" dirty="0">
                <a:solidFill>
                  <a:srgbClr val="002060"/>
                </a:solidFill>
              </a:rPr>
              <a:t>Bid</a:t>
            </a:r>
            <a:br>
              <a:rPr lang="en-US" dirty="0">
                <a:solidFill>
                  <a:srgbClr val="002060"/>
                </a:solidFill>
              </a:rPr>
            </a:br>
            <a:r>
              <a:rPr lang="en-US" dirty="0">
                <a:solidFill>
                  <a:srgbClr val="002060"/>
                </a:solidFill>
              </a:rPr>
              <a:t>From the existing list of events and items in it </a:t>
            </a:r>
          </a:p>
          <a:p>
            <a:pPr marL="285750" lvl="0" indent="-285750" algn="l" rtl="0">
              <a:lnSpc>
                <a:spcPct val="100000"/>
              </a:lnSpc>
              <a:spcBef>
                <a:spcPts val="0"/>
              </a:spcBef>
              <a:spcAft>
                <a:spcPts val="0"/>
              </a:spcAft>
              <a:buClr>
                <a:schemeClr val="lt1"/>
              </a:buClr>
              <a:buSzPts val="1600"/>
              <a:buFont typeface="Arial"/>
              <a:buChar char="•"/>
            </a:pPr>
            <a:r>
              <a:rPr lang="en-US" b="1" dirty="0">
                <a:solidFill>
                  <a:srgbClr val="002060"/>
                </a:solidFill>
              </a:rPr>
              <a:t>View</a:t>
            </a:r>
            <a:br>
              <a:rPr lang="en-US" dirty="0">
                <a:solidFill>
                  <a:srgbClr val="002060"/>
                </a:solidFill>
              </a:rPr>
            </a:br>
            <a:r>
              <a:rPr lang="en-IN" dirty="0">
                <a:solidFill>
                  <a:srgbClr val="002060"/>
                </a:solidFill>
              </a:rPr>
              <a:t>The list of events</a:t>
            </a:r>
            <a:endParaRPr b="1" dirty="0">
              <a:solidFill>
                <a:srgbClr val="002060"/>
              </a:solidFill>
            </a:endParaRPr>
          </a:p>
        </p:txBody>
      </p:sp>
      <p:sp>
        <p:nvSpPr>
          <p:cNvPr id="665" name="Google Shape;665;p49"/>
          <p:cNvSpPr txBox="1">
            <a:spLocks noGrp="1"/>
          </p:cNvSpPr>
          <p:nvPr>
            <p:ph type="title"/>
          </p:nvPr>
        </p:nvSpPr>
        <p:spPr>
          <a:xfrm>
            <a:off x="381000" y="228600"/>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b="1"/>
              <a:t>Problem Statement:</a:t>
            </a:r>
            <a:endParaRPr/>
          </a:p>
        </p:txBody>
      </p:sp>
      <p:sp>
        <p:nvSpPr>
          <p:cNvPr id="666" name="Google Shape;666;p49"/>
          <p:cNvSpPr txBox="1"/>
          <p:nvPr/>
        </p:nvSpPr>
        <p:spPr>
          <a:xfrm>
            <a:off x="381000" y="3886200"/>
            <a:ext cx="6696124" cy="337538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600"/>
              <a:buFont typeface="Arial"/>
              <a:buNone/>
            </a:pPr>
            <a:r>
              <a:rPr lang="en-US" sz="1600" b="1" i="0" u="none" strike="noStrike" cap="none" dirty="0">
                <a:solidFill>
                  <a:schemeClr val="lt1"/>
                </a:solidFill>
                <a:latin typeface="Verdana"/>
                <a:ea typeface="Verdana"/>
                <a:cs typeface="Verdana"/>
                <a:sym typeface="Verdana"/>
              </a:rPr>
              <a:t>Admin </a:t>
            </a:r>
            <a:r>
              <a:rPr lang="en-US" sz="1600" b="0" i="0" u="none" strike="noStrike" cap="none" dirty="0">
                <a:solidFill>
                  <a:schemeClr val="lt1"/>
                </a:solidFill>
                <a:latin typeface="Verdana"/>
                <a:ea typeface="Verdana"/>
                <a:cs typeface="Verdana"/>
                <a:sym typeface="Verdana"/>
              </a:rPr>
              <a:t>will be able to :</a:t>
            </a:r>
            <a:endParaRPr dirty="0"/>
          </a:p>
          <a:p>
            <a:pPr marL="0" marR="0" lvl="0" indent="0" algn="l" rtl="0">
              <a:lnSpc>
                <a:spcPct val="100000"/>
              </a:lnSpc>
              <a:spcBef>
                <a:spcPts val="0"/>
              </a:spcBef>
              <a:spcAft>
                <a:spcPts val="0"/>
              </a:spcAft>
              <a:buClr>
                <a:schemeClr val="lt1"/>
              </a:buClr>
              <a:buSzPts val="1600"/>
              <a:buFont typeface="Arial"/>
              <a:buNone/>
            </a:pPr>
            <a:endParaRPr sz="1600" b="1" i="0" u="none" strike="noStrike" cap="none" dirty="0">
              <a:solidFill>
                <a:schemeClr val="lt1"/>
              </a:solidFill>
              <a:latin typeface="Verdana"/>
              <a:ea typeface="Verdana"/>
              <a:cs typeface="Verdana"/>
              <a:sym typeface="Verdana"/>
            </a:endParaRPr>
          </a:p>
          <a:p>
            <a:pPr marL="285750" marR="0" lvl="0" indent="-285750" algn="l" rtl="0">
              <a:lnSpc>
                <a:spcPct val="100000"/>
              </a:lnSpc>
              <a:spcBef>
                <a:spcPts val="0"/>
              </a:spcBef>
              <a:spcAft>
                <a:spcPts val="0"/>
              </a:spcAft>
              <a:buClr>
                <a:schemeClr val="lt1"/>
              </a:buClr>
              <a:buSzPts val="1600"/>
              <a:buFont typeface="Arial"/>
              <a:buChar char="•"/>
            </a:pPr>
            <a:r>
              <a:rPr lang="en-US" sz="1600" b="1" i="0" u="none" strike="noStrike" cap="none" dirty="0">
                <a:solidFill>
                  <a:srgbClr val="002060"/>
                </a:solidFill>
                <a:latin typeface="Verdana"/>
                <a:ea typeface="Verdana"/>
                <a:cs typeface="Verdana"/>
                <a:sym typeface="Verdana"/>
              </a:rPr>
              <a:t>Add</a:t>
            </a:r>
            <a:endParaRPr dirty="0"/>
          </a:p>
          <a:p>
            <a:pPr marL="0" marR="0" lvl="0" indent="0" algn="l" rtl="0">
              <a:lnSpc>
                <a:spcPct val="100000"/>
              </a:lnSpc>
              <a:spcBef>
                <a:spcPts val="0"/>
              </a:spcBef>
              <a:spcAft>
                <a:spcPts val="0"/>
              </a:spcAft>
              <a:buClr>
                <a:schemeClr val="lt1"/>
              </a:buClr>
              <a:buSzPts val="1600"/>
              <a:buFont typeface="Arial"/>
              <a:buNone/>
            </a:pPr>
            <a:r>
              <a:rPr lang="en-US" sz="1600" b="0" i="0" u="none" strike="noStrike" cap="none" dirty="0">
                <a:solidFill>
                  <a:srgbClr val="002060"/>
                </a:solidFill>
                <a:latin typeface="Verdana"/>
                <a:ea typeface="Verdana"/>
                <a:cs typeface="Verdana"/>
                <a:sym typeface="Verdana"/>
              </a:rPr>
              <a:t>An item/ event into the database</a:t>
            </a:r>
            <a:endParaRPr dirty="0"/>
          </a:p>
          <a:p>
            <a:pPr marL="285750" marR="0" lvl="0" indent="-285750" algn="l" rtl="0">
              <a:lnSpc>
                <a:spcPct val="100000"/>
              </a:lnSpc>
              <a:spcBef>
                <a:spcPts val="0"/>
              </a:spcBef>
              <a:spcAft>
                <a:spcPts val="0"/>
              </a:spcAft>
              <a:buClr>
                <a:schemeClr val="lt1"/>
              </a:buClr>
              <a:buSzPts val="1600"/>
              <a:buFont typeface="Arial"/>
              <a:buChar char="•"/>
            </a:pPr>
            <a:r>
              <a:rPr lang="en-US" sz="1600" b="1" i="0" u="none" strike="noStrike" cap="none" dirty="0">
                <a:solidFill>
                  <a:srgbClr val="002060"/>
                </a:solidFill>
                <a:latin typeface="Verdana"/>
                <a:ea typeface="Verdana"/>
                <a:cs typeface="Verdana"/>
                <a:sym typeface="Verdana"/>
              </a:rPr>
              <a:t>View</a:t>
            </a:r>
            <a:endParaRPr dirty="0"/>
          </a:p>
          <a:p>
            <a:pPr marL="0" marR="0" lvl="0" indent="0" algn="l" rtl="0">
              <a:lnSpc>
                <a:spcPct val="100000"/>
              </a:lnSpc>
              <a:spcBef>
                <a:spcPts val="0"/>
              </a:spcBef>
              <a:spcAft>
                <a:spcPts val="0"/>
              </a:spcAft>
              <a:buClr>
                <a:schemeClr val="lt1"/>
              </a:buClr>
              <a:buSzPts val="1600"/>
              <a:buFont typeface="Arial"/>
              <a:buNone/>
            </a:pPr>
            <a:r>
              <a:rPr lang="en-US" sz="1600" b="0" i="0" u="none" strike="noStrike" cap="none" dirty="0">
                <a:solidFill>
                  <a:srgbClr val="002060"/>
                </a:solidFill>
                <a:latin typeface="Verdana"/>
                <a:ea typeface="Verdana"/>
                <a:cs typeface="Verdana"/>
                <a:sym typeface="Verdana"/>
              </a:rPr>
              <a:t>The list of events/items in the database</a:t>
            </a:r>
            <a:endParaRPr dirty="0"/>
          </a:p>
          <a:p>
            <a:pPr marL="285750" marR="0" lvl="0" indent="-285750" algn="l" rtl="0">
              <a:lnSpc>
                <a:spcPct val="100000"/>
              </a:lnSpc>
              <a:spcBef>
                <a:spcPts val="0"/>
              </a:spcBef>
              <a:spcAft>
                <a:spcPts val="0"/>
              </a:spcAft>
              <a:buClr>
                <a:schemeClr val="lt1"/>
              </a:buClr>
              <a:buSzPts val="1600"/>
              <a:buFont typeface="Arial"/>
              <a:buChar char="•"/>
            </a:pPr>
            <a:r>
              <a:rPr lang="en-US" sz="1600" b="1" i="0" u="none" strike="noStrike" cap="none" dirty="0">
                <a:solidFill>
                  <a:srgbClr val="002060"/>
                </a:solidFill>
                <a:latin typeface="Verdana"/>
                <a:ea typeface="Verdana"/>
                <a:cs typeface="Verdana"/>
                <a:sym typeface="Verdana"/>
              </a:rPr>
              <a:t>Remove</a:t>
            </a:r>
            <a:endParaRPr dirty="0"/>
          </a:p>
          <a:p>
            <a:pPr marL="0" marR="0" lvl="0" indent="0" algn="l" rtl="0">
              <a:lnSpc>
                <a:spcPct val="100000"/>
              </a:lnSpc>
              <a:spcBef>
                <a:spcPts val="0"/>
              </a:spcBef>
              <a:spcAft>
                <a:spcPts val="0"/>
              </a:spcAft>
              <a:buClr>
                <a:schemeClr val="lt1"/>
              </a:buClr>
              <a:buSzPts val="1600"/>
              <a:buFont typeface="Arial"/>
              <a:buNone/>
            </a:pPr>
            <a:r>
              <a:rPr lang="en-US" sz="1600" b="0" i="0" u="none" strike="noStrike" cap="none" dirty="0">
                <a:solidFill>
                  <a:srgbClr val="002060"/>
                </a:solidFill>
                <a:latin typeface="Verdana"/>
                <a:ea typeface="Verdana"/>
                <a:cs typeface="Verdana"/>
                <a:sym typeface="Verdana"/>
              </a:rPr>
              <a:t>Any of the existing item/events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Plan:</a:t>
            </a:r>
            <a:endParaRPr/>
          </a:p>
        </p:txBody>
      </p:sp>
      <p:sp>
        <p:nvSpPr>
          <p:cNvPr id="813" name="Google Shape;813;p67"/>
          <p:cNvSpPr txBox="1">
            <a:spLocks noGrp="1"/>
          </p:cNvSpPr>
          <p:nvPr>
            <p:ph type="body" idx="2"/>
          </p:nvPr>
        </p:nvSpPr>
        <p:spPr>
          <a:xfrm>
            <a:off x="381000" y="838200"/>
            <a:ext cx="5588761" cy="5011014"/>
          </a:xfrm>
          <a:prstGeom prst="rect">
            <a:avLst/>
          </a:prstGeom>
          <a:noFill/>
          <a:ln>
            <a:noFill/>
          </a:ln>
        </p:spPr>
        <p:txBody>
          <a:bodyPr spcFirstLastPara="1" wrap="square" lIns="0" tIns="0" rIns="0" bIns="0" anchor="t" anchorCtr="0">
            <a:noAutofit/>
          </a:bodyPr>
          <a:lstStyle/>
          <a:p>
            <a:pPr marL="342900" lvl="0" indent="-342900" algn="l" rtl="0">
              <a:lnSpc>
                <a:spcPct val="122222"/>
              </a:lnSpc>
              <a:spcBef>
                <a:spcPts val="0"/>
              </a:spcBef>
              <a:spcAft>
                <a:spcPts val="0"/>
              </a:spcAft>
              <a:buClr>
                <a:schemeClr val="dk1"/>
              </a:buClr>
              <a:buSzPts val="1800"/>
              <a:buFont typeface="Verdana"/>
              <a:buAutoNum type="arabicPeriod"/>
            </a:pPr>
            <a:r>
              <a:rPr lang="en-US" dirty="0"/>
              <a:t> Design </a:t>
            </a:r>
            <a:endParaRPr dirty="0"/>
          </a:p>
          <a:p>
            <a:pPr marL="806450" lvl="2" indent="-342900" algn="l" rtl="0">
              <a:lnSpc>
                <a:spcPct val="114285"/>
              </a:lnSpc>
              <a:spcBef>
                <a:spcPts val="600"/>
              </a:spcBef>
              <a:spcAft>
                <a:spcPts val="0"/>
              </a:spcAft>
              <a:buSzPts val="1400"/>
              <a:buFont typeface="Verdana"/>
              <a:buAutoNum type="arabicPeriod"/>
            </a:pPr>
            <a:r>
              <a:rPr lang="en-US" dirty="0"/>
              <a:t>Identify classes &amp; Interfaces</a:t>
            </a:r>
            <a:endParaRPr dirty="0"/>
          </a:p>
          <a:p>
            <a:pPr marL="806450" lvl="2" indent="-342900" algn="l" rtl="0">
              <a:lnSpc>
                <a:spcPct val="114285"/>
              </a:lnSpc>
              <a:spcBef>
                <a:spcPts val="600"/>
              </a:spcBef>
              <a:spcAft>
                <a:spcPts val="0"/>
              </a:spcAft>
              <a:buSzPts val="1400"/>
              <a:buFont typeface="Verdana"/>
              <a:buAutoNum type="arabicPeriod"/>
            </a:pPr>
            <a:r>
              <a:rPr lang="en-US" dirty="0"/>
              <a:t>Identify attributes &amp; methods</a:t>
            </a:r>
            <a:endParaRPr dirty="0"/>
          </a:p>
          <a:p>
            <a:pPr marL="342900" lvl="0" indent="-342900" algn="l" rtl="0">
              <a:lnSpc>
                <a:spcPct val="122222"/>
              </a:lnSpc>
              <a:spcBef>
                <a:spcPts val="600"/>
              </a:spcBef>
              <a:spcAft>
                <a:spcPts val="0"/>
              </a:spcAft>
              <a:buSzPts val="1800"/>
              <a:buFont typeface="Verdana"/>
              <a:buAutoNum type="arabicPeriod"/>
            </a:pPr>
            <a:r>
              <a:rPr lang="en-US" dirty="0"/>
              <a:t>Creating the Layers</a:t>
            </a:r>
            <a:endParaRPr dirty="0"/>
          </a:p>
          <a:p>
            <a:pPr marL="800100" lvl="1" indent="-342900" algn="l" rtl="0">
              <a:lnSpc>
                <a:spcPct val="112500"/>
              </a:lnSpc>
              <a:spcBef>
                <a:spcPts val="600"/>
              </a:spcBef>
              <a:spcAft>
                <a:spcPts val="0"/>
              </a:spcAft>
              <a:buSzPts val="1600"/>
              <a:buFont typeface="Verdana"/>
              <a:buAutoNum type="arabicPeriod"/>
            </a:pPr>
            <a:r>
              <a:rPr lang="en-US" sz="1400" dirty="0"/>
              <a:t>Making independent layers</a:t>
            </a:r>
            <a:endParaRPr dirty="0"/>
          </a:p>
          <a:p>
            <a:pPr marL="800100" lvl="1" indent="-342900" algn="l" rtl="0">
              <a:lnSpc>
                <a:spcPct val="112500"/>
              </a:lnSpc>
              <a:spcBef>
                <a:spcPts val="600"/>
              </a:spcBef>
              <a:spcAft>
                <a:spcPts val="0"/>
              </a:spcAft>
              <a:buSzPts val="1600"/>
              <a:buFont typeface="Verdana"/>
              <a:buAutoNum type="arabicPeriod"/>
            </a:pPr>
            <a:r>
              <a:rPr lang="en-US" sz="1400" dirty="0"/>
              <a:t>Modular approach</a:t>
            </a:r>
            <a:endParaRPr sz="1400" dirty="0"/>
          </a:p>
          <a:p>
            <a:pPr marL="342900" lvl="0" indent="-342900" algn="l" rtl="0">
              <a:lnSpc>
                <a:spcPct val="122222"/>
              </a:lnSpc>
              <a:spcBef>
                <a:spcPts val="600"/>
              </a:spcBef>
              <a:spcAft>
                <a:spcPts val="0"/>
              </a:spcAft>
              <a:buClr>
                <a:schemeClr val="dk1"/>
              </a:buClr>
              <a:buSzPts val="1800"/>
              <a:buFont typeface="Verdana"/>
              <a:buAutoNum type="arabicPeriod"/>
            </a:pPr>
            <a:r>
              <a:rPr lang="en-US" dirty="0"/>
              <a:t>Implement the phases in incremental manner</a:t>
            </a: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r>
              <a:rPr lang="en-US" dirty="0"/>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8"/>
          <p:cNvSpPr/>
          <p:nvPr/>
        </p:nvSpPr>
        <p:spPr>
          <a:xfrm>
            <a:off x="7301349" y="24994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Customer</a:t>
            </a:r>
            <a:endParaRPr sz="1400" b="0" i="0" u="none" strike="noStrike" cap="none">
              <a:solidFill>
                <a:srgbClr val="000000"/>
              </a:solidFill>
              <a:latin typeface="Arial"/>
              <a:ea typeface="Arial"/>
              <a:cs typeface="Arial"/>
              <a:sym typeface="Arial"/>
            </a:endParaRPr>
          </a:p>
        </p:txBody>
      </p:sp>
      <p:sp>
        <p:nvSpPr>
          <p:cNvPr id="819" name="Google Shape;819;p68"/>
          <p:cNvSpPr/>
          <p:nvPr/>
        </p:nvSpPr>
        <p:spPr>
          <a:xfrm>
            <a:off x="2893848" y="2447928"/>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Admin</a:t>
            </a:r>
            <a:endParaRPr sz="1400" b="0" i="0" u="none" strike="noStrike" cap="none">
              <a:solidFill>
                <a:srgbClr val="000000"/>
              </a:solidFill>
              <a:latin typeface="Arial"/>
              <a:ea typeface="Arial"/>
              <a:cs typeface="Arial"/>
              <a:sym typeface="Arial"/>
            </a:endParaRPr>
          </a:p>
        </p:txBody>
      </p:sp>
      <p:sp>
        <p:nvSpPr>
          <p:cNvPr id="820" name="Google Shape;820;p68"/>
          <p:cNvSpPr txBox="1">
            <a:spLocks noGrp="1"/>
          </p:cNvSpPr>
          <p:nvPr>
            <p:ph type="title"/>
          </p:nvPr>
        </p:nvSpPr>
        <p:spPr>
          <a:xfrm>
            <a:off x="5303188" y="1091954"/>
            <a:ext cx="2154055" cy="411762"/>
          </a:xfrm>
          <a:prstGeom prst="rect">
            <a:avLst/>
          </a:prstGeom>
          <a:noFill/>
          <a:ln>
            <a:noFill/>
          </a:ln>
        </p:spPr>
        <p:txBody>
          <a:bodyPr spcFirstLastPara="1" wrap="square" lIns="0" tIns="0" rIns="0" bIns="45700" anchor="b" anchorCtr="0">
            <a:noAutofit/>
          </a:bodyPr>
          <a:lstStyle/>
          <a:p>
            <a:pPr marL="0" lvl="0" indent="0" algn="l" rtl="0">
              <a:lnSpc>
                <a:spcPct val="83333"/>
              </a:lnSpc>
              <a:spcBef>
                <a:spcPts val="0"/>
              </a:spcBef>
              <a:spcAft>
                <a:spcPts val="0"/>
              </a:spcAft>
              <a:buClr>
                <a:srgbClr val="2C004B"/>
              </a:buClr>
              <a:buSzPts val="3600"/>
              <a:buFont typeface="Verdana"/>
              <a:buNone/>
            </a:pPr>
            <a:r>
              <a:rPr lang="en-US" sz="3600" u="sng"/>
              <a:t>Modules:</a:t>
            </a:r>
            <a:endParaRPr sz="3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9"/>
          <p:cNvSpPr/>
          <p:nvPr/>
        </p:nvSpPr>
        <p:spPr>
          <a:xfrm>
            <a:off x="407987" y="2824662"/>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Show Events</a:t>
            </a:r>
            <a:endParaRPr sz="1400" b="0" i="0" u="none" strike="noStrike" cap="none" dirty="0">
              <a:solidFill>
                <a:srgbClr val="000000"/>
              </a:solidFill>
              <a:latin typeface="Arial"/>
              <a:ea typeface="Arial"/>
              <a:cs typeface="Arial"/>
              <a:sym typeface="Arial"/>
            </a:endParaRPr>
          </a:p>
        </p:txBody>
      </p:sp>
      <p:sp>
        <p:nvSpPr>
          <p:cNvPr id="826" name="Google Shape;826;p69"/>
          <p:cNvSpPr/>
          <p:nvPr/>
        </p:nvSpPr>
        <p:spPr>
          <a:xfrm>
            <a:off x="407987" y="1025913"/>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Add Event</a:t>
            </a:r>
            <a:endParaRPr sz="1400" b="0" i="0" u="none" strike="noStrike" cap="none" dirty="0">
              <a:solidFill>
                <a:srgbClr val="000000"/>
              </a:solidFill>
              <a:latin typeface="Arial"/>
              <a:ea typeface="Arial"/>
              <a:cs typeface="Arial"/>
              <a:sym typeface="Arial"/>
            </a:endParaRPr>
          </a:p>
        </p:txBody>
      </p:sp>
      <p:cxnSp>
        <p:nvCxnSpPr>
          <p:cNvPr id="827" name="Google Shape;827;p69"/>
          <p:cNvCxnSpPr/>
          <p:nvPr/>
        </p:nvCxnSpPr>
        <p:spPr>
          <a:xfrm>
            <a:off x="5701693" y="5457285"/>
            <a:ext cx="1180264"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828" name="Google Shape;828;p69"/>
          <p:cNvSpPr/>
          <p:nvPr/>
        </p:nvSpPr>
        <p:spPr>
          <a:xfrm>
            <a:off x="407987" y="4623411"/>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Delete Event</a:t>
            </a:r>
            <a:endParaRPr sz="1400" b="0" i="0" u="none" strike="noStrike" cap="none" dirty="0">
              <a:solidFill>
                <a:srgbClr val="000000"/>
              </a:solidFill>
              <a:latin typeface="Arial"/>
              <a:ea typeface="Arial"/>
              <a:cs typeface="Arial"/>
              <a:sym typeface="Arial"/>
            </a:endParaRPr>
          </a:p>
        </p:txBody>
      </p:sp>
      <p:sp>
        <p:nvSpPr>
          <p:cNvPr id="829" name="Google Shape;829;p69"/>
          <p:cNvSpPr txBox="1">
            <a:spLocks noGrp="1"/>
          </p:cNvSpPr>
          <p:nvPr>
            <p:ph type="title"/>
          </p:nvPr>
        </p:nvSpPr>
        <p:spPr>
          <a:xfrm>
            <a:off x="407987" y="299076"/>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Admin Module:</a:t>
            </a:r>
            <a:br>
              <a:rPr lang="en-US" sz="2800" u="sng"/>
            </a:br>
            <a:endParaRPr/>
          </a:p>
        </p:txBody>
      </p:sp>
      <p:sp>
        <p:nvSpPr>
          <p:cNvPr id="8" name="Google Shape;825;p69">
            <a:extLst>
              <a:ext uri="{FF2B5EF4-FFF2-40B4-BE49-F238E27FC236}">
                <a16:creationId xmlns:a16="http://schemas.microsoft.com/office/drawing/2014/main" id="{CE3EFCC2-BBCC-412D-A2EB-E57B3DBB4611}"/>
              </a:ext>
            </a:extLst>
          </p:cNvPr>
          <p:cNvSpPr/>
          <p:nvPr/>
        </p:nvSpPr>
        <p:spPr>
          <a:xfrm>
            <a:off x="2525375" y="2824662"/>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Show Items</a:t>
            </a:r>
            <a:endParaRPr sz="1400" b="0" i="0" u="none" strike="noStrike" cap="none" dirty="0">
              <a:solidFill>
                <a:srgbClr val="000000"/>
              </a:solidFill>
              <a:latin typeface="Arial"/>
              <a:ea typeface="Arial"/>
              <a:cs typeface="Arial"/>
              <a:sym typeface="Arial"/>
            </a:endParaRPr>
          </a:p>
        </p:txBody>
      </p:sp>
      <p:sp>
        <p:nvSpPr>
          <p:cNvPr id="9" name="Google Shape;826;p69">
            <a:extLst>
              <a:ext uri="{FF2B5EF4-FFF2-40B4-BE49-F238E27FC236}">
                <a16:creationId xmlns:a16="http://schemas.microsoft.com/office/drawing/2014/main" id="{DF575B61-4510-48D8-A351-B2D24861B7E7}"/>
              </a:ext>
            </a:extLst>
          </p:cNvPr>
          <p:cNvSpPr/>
          <p:nvPr/>
        </p:nvSpPr>
        <p:spPr>
          <a:xfrm>
            <a:off x="2525375" y="1025913"/>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Add Item</a:t>
            </a:r>
            <a:endParaRPr sz="1400" b="0" i="0" u="none" strike="noStrike" cap="none" dirty="0">
              <a:solidFill>
                <a:srgbClr val="000000"/>
              </a:solidFill>
              <a:latin typeface="Arial"/>
              <a:ea typeface="Arial"/>
              <a:cs typeface="Arial"/>
              <a:sym typeface="Arial"/>
            </a:endParaRPr>
          </a:p>
        </p:txBody>
      </p:sp>
      <p:sp>
        <p:nvSpPr>
          <p:cNvPr id="10" name="Google Shape;828;p69">
            <a:extLst>
              <a:ext uri="{FF2B5EF4-FFF2-40B4-BE49-F238E27FC236}">
                <a16:creationId xmlns:a16="http://schemas.microsoft.com/office/drawing/2014/main" id="{9865F7E0-5A07-42B0-A8B3-E6182092EC89}"/>
              </a:ext>
            </a:extLst>
          </p:cNvPr>
          <p:cNvSpPr/>
          <p:nvPr/>
        </p:nvSpPr>
        <p:spPr>
          <a:xfrm>
            <a:off x="2525375" y="4623411"/>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Delete Item</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6" name="Google Shape;836;p70"/>
          <p:cNvSpPr/>
          <p:nvPr/>
        </p:nvSpPr>
        <p:spPr>
          <a:xfrm>
            <a:off x="2353520" y="2735376"/>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Bid for Item</a:t>
            </a:r>
            <a:endParaRPr sz="1400" b="0" i="0" u="none" strike="noStrike" cap="none" dirty="0">
              <a:solidFill>
                <a:srgbClr val="000000"/>
              </a:solidFill>
              <a:latin typeface="Arial"/>
              <a:ea typeface="Arial"/>
              <a:cs typeface="Arial"/>
              <a:sym typeface="Arial"/>
            </a:endParaRPr>
          </a:p>
        </p:txBody>
      </p:sp>
      <p:sp>
        <p:nvSpPr>
          <p:cNvPr id="837" name="Google Shape;837;p70"/>
          <p:cNvSpPr/>
          <p:nvPr/>
        </p:nvSpPr>
        <p:spPr>
          <a:xfrm>
            <a:off x="1324194" y="1220922"/>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View All Events</a:t>
            </a:r>
            <a:endParaRPr sz="1400" b="0" i="0" u="none" strike="noStrike" cap="none" dirty="0">
              <a:solidFill>
                <a:srgbClr val="000000"/>
              </a:solidFill>
              <a:latin typeface="Arial"/>
              <a:ea typeface="Arial"/>
              <a:cs typeface="Arial"/>
              <a:sym typeface="Arial"/>
            </a:endParaRPr>
          </a:p>
        </p:txBody>
      </p:sp>
      <p:cxnSp>
        <p:nvCxnSpPr>
          <p:cNvPr id="839" name="Google Shape;839;p70"/>
          <p:cNvCxnSpPr/>
          <p:nvPr/>
        </p:nvCxnSpPr>
        <p:spPr>
          <a:xfrm>
            <a:off x="5701693" y="5457285"/>
            <a:ext cx="1180264"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840" name="Google Shape;840;p70"/>
          <p:cNvSpPr/>
          <p:nvPr/>
        </p:nvSpPr>
        <p:spPr>
          <a:xfrm>
            <a:off x="3566186" y="4185854"/>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Verdana"/>
                <a:ea typeface="Verdana"/>
                <a:cs typeface="Verdana"/>
                <a:sym typeface="Verdana"/>
              </a:rPr>
              <a:t>View All Items</a:t>
            </a:r>
            <a:endParaRPr sz="1400" b="0" i="0" u="none" strike="noStrike" cap="none" dirty="0">
              <a:solidFill>
                <a:srgbClr val="000000"/>
              </a:solidFill>
              <a:latin typeface="Arial"/>
              <a:ea typeface="Arial"/>
              <a:cs typeface="Arial"/>
              <a:sym typeface="Arial"/>
            </a:endParaRPr>
          </a:p>
        </p:txBody>
      </p:sp>
      <p:sp>
        <p:nvSpPr>
          <p:cNvPr id="842" name="Google Shape;842;p7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Customer Module:</a:t>
            </a:r>
            <a:br>
              <a:rPr lang="en-US" sz="2800" u="sng"/>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72"/>
          <p:cNvGrpSpPr/>
          <p:nvPr/>
        </p:nvGrpSpPr>
        <p:grpSpPr>
          <a:xfrm>
            <a:off x="5808663" y="1700808"/>
            <a:ext cx="6532888" cy="4666348"/>
            <a:chOff x="883543" y="689078"/>
            <a:chExt cx="6261693" cy="4472637"/>
          </a:xfrm>
        </p:grpSpPr>
        <p:pic>
          <p:nvPicPr>
            <p:cNvPr id="854" name="Google Shape;854;p72"/>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855" name="Google Shape;855;p72"/>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99"/>
                <a:buFont typeface="Arial"/>
                <a:buNone/>
              </a:pPr>
              <a:endParaRPr sz="3599" b="0" i="0" u="none" strike="noStrike" cap="none">
                <a:solidFill>
                  <a:srgbClr val="FFFFFF"/>
                </a:solidFill>
                <a:latin typeface="Quattrocento Sans"/>
                <a:ea typeface="Quattrocento Sans"/>
                <a:cs typeface="Quattrocento Sans"/>
                <a:sym typeface="Quattrocento Sans"/>
              </a:endParaRPr>
            </a:p>
          </p:txBody>
        </p:sp>
      </p:grpSp>
      <p:pic>
        <p:nvPicPr>
          <p:cNvPr id="856" name="Google Shape;856;p72"/>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857" name="Google Shape;857;p72"/>
          <p:cNvSpPr txBox="1">
            <a:spLocks noGrp="1"/>
          </p:cNvSpPr>
          <p:nvPr>
            <p:ph type="title"/>
          </p:nvPr>
        </p:nvSpPr>
        <p:spPr>
          <a:xfrm>
            <a:off x="294788" y="4783138"/>
            <a:ext cx="9864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 if any.</a:t>
            </a:r>
            <a:endParaRPr/>
          </a:p>
        </p:txBody>
      </p:sp>
      <p:pic>
        <p:nvPicPr>
          <p:cNvPr id="858" name="Google Shape;858;p72"/>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sp>
        <p:nvSpPr>
          <p:cNvPr id="859" name="Google Shape;859;p72"/>
          <p:cNvSpPr txBox="1"/>
          <p:nvPr/>
        </p:nvSpPr>
        <p:spPr>
          <a:xfrm>
            <a:off x="216975" y="1700800"/>
            <a:ext cx="5971200" cy="24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3"/>
          <p:cNvSpPr txBox="1"/>
          <p:nvPr/>
        </p:nvSpPr>
        <p:spPr>
          <a:xfrm>
            <a:off x="4564268" y="834581"/>
            <a:ext cx="4049379" cy="14239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4400"/>
              <a:buFont typeface="Verdana"/>
              <a:buNone/>
            </a:pPr>
            <a:r>
              <a:rPr lang="en-US" sz="4400" b="0" i="0" u="none" strike="noStrike" cap="none">
                <a:solidFill>
                  <a:schemeClr val="dk2"/>
                </a:solidFill>
                <a:latin typeface="Verdana"/>
                <a:ea typeface="Verdana"/>
                <a:cs typeface="Verdana"/>
                <a:sym typeface="Verdana"/>
              </a:rPr>
              <a:t>Thank You</a:t>
            </a:r>
            <a:endParaRPr sz="4400" b="0" i="0" u="none" strike="noStrike" cap="none">
              <a:solidFill>
                <a:schemeClr val="dk2"/>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0"/>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Tech Used:</a:t>
            </a:r>
            <a:endParaRPr/>
          </a:p>
        </p:txBody>
      </p:sp>
      <p:sp>
        <p:nvSpPr>
          <p:cNvPr id="672" name="Google Shape;672;p50"/>
          <p:cNvSpPr txBox="1"/>
          <p:nvPr/>
        </p:nvSpPr>
        <p:spPr>
          <a:xfrm>
            <a:off x="-76200" y="1371600"/>
            <a:ext cx="6332952" cy="175432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Java 8</a:t>
            </a:r>
            <a:r>
              <a:rPr lang="en-US" sz="1800" b="0" i="0" u="none" strike="noStrike" cap="none">
                <a:solidFill>
                  <a:schemeClr val="dk1"/>
                </a:solidFill>
                <a:latin typeface="Arial"/>
                <a:ea typeface="Arial"/>
                <a:cs typeface="Arial"/>
                <a:sym typeface="Arial"/>
              </a:rPr>
              <a:t> (base programming language)</a:t>
            </a:r>
            <a:endParaRPr sz="1800" b="1"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Hibernate 2.1 </a:t>
            </a:r>
            <a:r>
              <a:rPr lang="en-US" sz="1800" b="0" i="0" u="none" strike="noStrike" cap="none">
                <a:solidFill>
                  <a:schemeClr val="dk1"/>
                </a:solidFill>
                <a:latin typeface="Arial"/>
                <a:ea typeface="Arial"/>
                <a:cs typeface="Arial"/>
                <a:sym typeface="Arial"/>
              </a:rPr>
              <a:t>(JPA implementation)</a:t>
            </a:r>
            <a:endParaRPr sz="1400" b="1" i="0" u="none" strike="noStrike" cap="none">
              <a:solidFill>
                <a:srgbClr val="000000"/>
              </a:solidFill>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Spring framework </a:t>
            </a:r>
            <a:r>
              <a:rPr lang="en-US" sz="1800" b="0" i="0" u="none" strike="noStrike" cap="none">
                <a:solidFill>
                  <a:schemeClr val="dk1"/>
                </a:solidFill>
                <a:latin typeface="Arial"/>
                <a:ea typeface="Arial"/>
                <a:cs typeface="Arial"/>
                <a:sym typeface="Arial"/>
              </a:rPr>
              <a:t>(for creating webservices)</a:t>
            </a:r>
            <a:endParaRPr sz="1400" b="0" i="0" u="none" strike="noStrike" cap="none">
              <a:solidFill>
                <a:srgbClr val="000000"/>
              </a:solidFill>
              <a:latin typeface="Arial"/>
              <a:ea typeface="Arial"/>
              <a:cs typeface="Arial"/>
              <a:sym typeface="Arial"/>
            </a:endParaRPr>
          </a:p>
          <a:p>
            <a:pPr marL="400050" marR="0" lvl="2" indent="-400050" algn="l" rtl="0">
              <a:lnSpc>
                <a:spcPct val="100000"/>
              </a:lnSpc>
              <a:spcBef>
                <a:spcPts val="0"/>
              </a:spcBef>
              <a:spcAft>
                <a:spcPts val="0"/>
              </a:spcAft>
              <a:buClr>
                <a:schemeClr val="dk1"/>
              </a:buClr>
              <a:buSzPts val="1800"/>
              <a:buFont typeface="Arial"/>
              <a:buAutoNum type="romanLcPeriod"/>
            </a:pPr>
            <a:r>
              <a:rPr lang="en-US" sz="1800" b="1" i="0" u="none" strike="noStrike" cap="none">
                <a:solidFill>
                  <a:schemeClr val="dk1"/>
                </a:solidFill>
              </a:rPr>
              <a:t>Spring Boot 2.</a:t>
            </a:r>
            <a:r>
              <a:rPr lang="en-US" sz="1800" b="1">
                <a:solidFill>
                  <a:schemeClr val="dk1"/>
                </a:solidFill>
              </a:rPr>
              <a:t>1.9 </a:t>
            </a:r>
            <a:r>
              <a:rPr lang="en-US" sz="1800">
                <a:solidFill>
                  <a:schemeClr val="dk1"/>
                </a:solidFill>
              </a:rPr>
              <a:t>(auto configuring)</a:t>
            </a:r>
            <a:endParaRPr/>
          </a:p>
          <a:p>
            <a:pPr marL="400050" marR="0" lvl="2" indent="-400050" algn="l" rtl="0">
              <a:lnSpc>
                <a:spcPct val="100000"/>
              </a:lnSpc>
              <a:spcBef>
                <a:spcPts val="0"/>
              </a:spcBef>
              <a:spcAft>
                <a:spcPts val="0"/>
              </a:spcAft>
              <a:buClr>
                <a:schemeClr val="dk1"/>
              </a:buClr>
              <a:buSzPts val="1800"/>
              <a:buFont typeface="Arial"/>
              <a:buAutoNum type="romanLcPeriod"/>
            </a:pPr>
            <a:r>
              <a:rPr lang="en-US" sz="1800" b="1" i="0" u="none" strike="noStrike" cap="none">
                <a:solidFill>
                  <a:schemeClr val="dk1"/>
                </a:solidFill>
              </a:rPr>
              <a:t>Spring Data 2.1.9</a:t>
            </a:r>
            <a:r>
              <a:rPr lang="en-US" sz="1800" b="0" i="0" u="none" strike="noStrike" cap="none">
                <a:solidFill>
                  <a:schemeClr val="dk1"/>
                </a:solidFill>
                <a:latin typeface="Arial"/>
                <a:ea typeface="Arial"/>
                <a:cs typeface="Arial"/>
                <a:sym typeface="Arial"/>
              </a:rPr>
              <a:t> (</a:t>
            </a:r>
            <a:r>
              <a:rPr lang="en-US" sz="1800">
                <a:solidFill>
                  <a:schemeClr val="dk1"/>
                </a:solidFill>
              </a:rPr>
              <a:t>performing repository ops)</a:t>
            </a:r>
            <a:endParaRPr/>
          </a:p>
          <a:p>
            <a:pPr marL="400050" marR="0" lvl="2" indent="-400050" algn="l" rtl="0">
              <a:lnSpc>
                <a:spcPct val="100000"/>
              </a:lnSpc>
              <a:spcBef>
                <a:spcPts val="0"/>
              </a:spcBef>
              <a:spcAft>
                <a:spcPts val="0"/>
              </a:spcAft>
              <a:buClr>
                <a:schemeClr val="dk1"/>
              </a:buClr>
              <a:buSzPts val="1800"/>
              <a:buFont typeface="Arial"/>
              <a:buAutoNum type="romanLcPeriod"/>
            </a:pPr>
            <a:r>
              <a:rPr lang="en-US" sz="1800" b="1" i="0" u="none" strike="noStrike" cap="none">
                <a:solidFill>
                  <a:schemeClr val="dk1"/>
                </a:solidFill>
              </a:rPr>
              <a:t>Spring Security &amp;</a:t>
            </a:r>
            <a:r>
              <a:rPr lang="en-US" sz="1800" b="1">
                <a:solidFill>
                  <a:schemeClr val="dk1"/>
                </a:solidFill>
              </a:rPr>
              <a:t> </a:t>
            </a:r>
            <a:r>
              <a:rPr lang="en-US" sz="1800" b="1" i="0" u="none" strike="noStrike" cap="none">
                <a:solidFill>
                  <a:schemeClr val="dk1"/>
                </a:solidFill>
              </a:rPr>
              <a:t>JWT 2.1.9 </a:t>
            </a:r>
            <a:r>
              <a:rPr lang="en-US" sz="1800" b="0" i="0" u="none" strike="noStrike" cap="none">
                <a:solidFill>
                  <a:schemeClr val="dk1"/>
                </a:solidFill>
                <a:latin typeface="Arial"/>
                <a:ea typeface="Arial"/>
                <a:cs typeface="Arial"/>
                <a:sym typeface="Arial"/>
              </a:rPr>
              <a:t>(access restriction)</a:t>
            </a:r>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MySQL 5.5.1 </a:t>
            </a:r>
            <a:r>
              <a:rPr lang="en-US" sz="1800" b="0" i="0" u="none" strike="noStrike" cap="none">
                <a:solidFill>
                  <a:schemeClr val="dk1"/>
                </a:solidFill>
                <a:latin typeface="Arial"/>
                <a:ea typeface="Arial"/>
                <a:cs typeface="Arial"/>
                <a:sym typeface="Arial"/>
              </a:rPr>
              <a:t>7(database storage)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Tomcat 8.5</a:t>
            </a:r>
            <a:r>
              <a:rPr lang="en-US" sz="1800" b="0" i="0" u="none" strike="noStrike" cap="none">
                <a:solidFill>
                  <a:schemeClr val="dk1"/>
                </a:solidFill>
                <a:latin typeface="Arial"/>
                <a:ea typeface="Arial"/>
                <a:cs typeface="Arial"/>
                <a:sym typeface="Arial"/>
              </a:rPr>
              <a:t> (hosting server for MVC)</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GIT 2.23.0 </a:t>
            </a:r>
            <a:r>
              <a:rPr lang="en-US" sz="1800" b="0" i="0" u="none" strike="noStrike" cap="none">
                <a:solidFill>
                  <a:schemeClr val="dk1"/>
                </a:solidFill>
                <a:latin typeface="Arial"/>
                <a:ea typeface="Arial"/>
                <a:cs typeface="Arial"/>
                <a:sym typeface="Arial"/>
              </a:rPr>
              <a:t>(DevOps VCS tool)</a:t>
            </a:r>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Maven 3.6.1 </a:t>
            </a:r>
            <a:r>
              <a:rPr lang="en-US" sz="1800" b="0" i="0" u="none" strike="noStrike" cap="none">
                <a:solidFill>
                  <a:schemeClr val="dk1"/>
                </a:solidFill>
                <a:latin typeface="Arial"/>
                <a:ea typeface="Arial"/>
                <a:cs typeface="Arial"/>
                <a:sym typeface="Arial"/>
              </a:rPr>
              <a:t>(DevOps tool- Build &amp; manage project)</a:t>
            </a:r>
            <a:endParaRPr/>
          </a:p>
          <a:p>
            <a:pPr marL="342900" marR="0" lvl="0" indent="-342900" algn="l" rtl="0">
              <a:lnSpc>
                <a:spcPct val="100000"/>
              </a:lnSpc>
              <a:spcBef>
                <a:spcPts val="0"/>
              </a:spcBef>
              <a:spcAft>
                <a:spcPts val="0"/>
              </a:spcAft>
              <a:buClr>
                <a:schemeClr val="dk1"/>
              </a:buClr>
              <a:buSzPts val="1800"/>
              <a:buFont typeface="Verdana"/>
              <a:buAutoNum type="arabicPeriod"/>
            </a:pPr>
            <a:r>
              <a:rPr lang="en-US" sz="1800" b="1" i="0" u="none" strike="noStrike" cap="none">
                <a:solidFill>
                  <a:schemeClr val="dk1"/>
                </a:solidFill>
              </a:rPr>
              <a:t>Postman 7.9.0 </a:t>
            </a:r>
            <a:r>
              <a:rPr lang="en-US" sz="1800" b="0" i="0" u="none" strike="noStrike" cap="none">
                <a:solidFill>
                  <a:schemeClr val="dk1"/>
                </a:solidFill>
                <a:latin typeface="Arial"/>
                <a:ea typeface="Arial"/>
                <a:cs typeface="Arial"/>
                <a:sym typeface="Arial"/>
              </a:rPr>
              <a:t>(for running RESTful service)</a:t>
            </a: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NodeJS 10.16.3 </a:t>
            </a:r>
            <a:r>
              <a:rPr lang="en-US" sz="1800">
                <a:solidFill>
                  <a:schemeClr val="dk1"/>
                </a:solidFill>
              </a:rPr>
              <a:t>(Javascript Runtime Environment)</a:t>
            </a:r>
            <a:endParaRPr sz="1800">
              <a:solidFill>
                <a:schemeClr val="dk1"/>
              </a:solidFill>
            </a:endParaRPr>
          </a:p>
          <a:p>
            <a:pPr marL="3429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Angular 6</a:t>
            </a:r>
            <a:r>
              <a:rPr lang="en-US" sz="1800">
                <a:solidFill>
                  <a:schemeClr val="dk1"/>
                </a:solidFill>
              </a:rPr>
              <a:t> (framework to develop web apps)</a:t>
            </a:r>
            <a:endParaRPr sz="1800">
              <a:solidFill>
                <a:schemeClr val="dk1"/>
              </a:solidFill>
            </a:endParaRPr>
          </a:p>
          <a:p>
            <a:pPr marL="3429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VSCode 1.39</a:t>
            </a:r>
            <a:r>
              <a:rPr lang="en-US" sz="1800">
                <a:solidFill>
                  <a:schemeClr val="dk1"/>
                </a:solidFill>
              </a:rPr>
              <a:t> (to develop front end)</a:t>
            </a:r>
            <a:endParaRPr sz="1800">
              <a:solidFill>
                <a:schemeClr val="dk1"/>
              </a:solidFill>
            </a:endParaRPr>
          </a:p>
          <a:p>
            <a:pPr marL="3429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AWS </a:t>
            </a:r>
            <a:r>
              <a:rPr lang="en-US" sz="1800">
                <a:solidFill>
                  <a:schemeClr val="dk1"/>
                </a:solidFill>
              </a:rPr>
              <a:t>(collection of cloud services)</a:t>
            </a:r>
            <a:endParaRPr sz="1800">
              <a:solidFill>
                <a:schemeClr val="dk1"/>
              </a:solidFill>
            </a:endParaRPr>
          </a:p>
          <a:p>
            <a:pPr marL="3429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Docker 18.06.1 </a:t>
            </a:r>
            <a:r>
              <a:rPr lang="en-US" sz="1800">
                <a:solidFill>
                  <a:schemeClr val="dk1"/>
                </a:solidFill>
              </a:rPr>
              <a:t>(to containerize OS)</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Java 8:</a:t>
            </a:r>
            <a:endParaRPr/>
          </a:p>
        </p:txBody>
      </p:sp>
      <p:sp>
        <p:nvSpPr>
          <p:cNvPr id="678" name="Google Shape;678;p51"/>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a:t>OOP advantage</a:t>
            </a:r>
            <a:endParaRPr sz="2800"/>
          </a:p>
        </p:txBody>
      </p:sp>
      <p:sp>
        <p:nvSpPr>
          <p:cNvPr id="679" name="Google Shape;679;p51"/>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a:t>Platform independence	</a:t>
            </a:r>
            <a:endParaRPr sz="2800"/>
          </a:p>
        </p:txBody>
      </p:sp>
      <p:sp>
        <p:nvSpPr>
          <p:cNvPr id="680" name="Google Shape;680;p51"/>
          <p:cNvSpPr txBox="1">
            <a:spLocks noGrp="1"/>
          </p:cNvSpPr>
          <p:nvPr>
            <p:ph type="body" idx="4"/>
          </p:nvPr>
        </p:nvSpPr>
        <p:spPr>
          <a:xfrm>
            <a:off x="417591" y="5344564"/>
            <a:ext cx="4754281" cy="1100586"/>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a:t>Rich APIs</a:t>
            </a:r>
            <a:endParaRPr sz="2800"/>
          </a:p>
        </p:txBody>
      </p:sp>
      <p:pic>
        <p:nvPicPr>
          <p:cNvPr id="681" name="Google Shape;681;p51"/>
          <p:cNvPicPr preferRelativeResize="0"/>
          <p:nvPr/>
        </p:nvPicPr>
        <p:blipFill rotWithShape="1">
          <a:blip r:embed="rId3">
            <a:alphaModFix/>
          </a:blip>
          <a:srcRect/>
          <a:stretch/>
        </p:blipFill>
        <p:spPr>
          <a:xfrm>
            <a:off x="7792086" y="1430234"/>
            <a:ext cx="3632506" cy="2013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Hibernate 2.1:</a:t>
            </a:r>
            <a:endParaRPr/>
          </a:p>
        </p:txBody>
      </p:sp>
      <p:sp>
        <p:nvSpPr>
          <p:cNvPr id="687" name="Google Shape;687;p52"/>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sz="3200" b="1"/>
              <a:t>For Object Relational</a:t>
            </a:r>
            <a:endParaRPr/>
          </a:p>
          <a:p>
            <a:pPr marL="0" lvl="0" indent="0" algn="l" rtl="0">
              <a:lnSpc>
                <a:spcPct val="100000"/>
              </a:lnSpc>
              <a:spcBef>
                <a:spcPts val="600"/>
              </a:spcBef>
              <a:spcAft>
                <a:spcPts val="0"/>
              </a:spcAft>
              <a:buClr>
                <a:schemeClr val="dk1"/>
              </a:buClr>
              <a:buSzPts val="3200"/>
              <a:buNone/>
            </a:pPr>
            <a:r>
              <a:rPr lang="en-US" sz="3200" b="1"/>
              <a:t>Mapping</a:t>
            </a:r>
            <a:endParaRPr sz="3200"/>
          </a:p>
        </p:txBody>
      </p:sp>
      <p:sp>
        <p:nvSpPr>
          <p:cNvPr id="688" name="Google Shape;688;p52"/>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50000"/>
              </a:lnSpc>
              <a:spcBef>
                <a:spcPts val="0"/>
              </a:spcBef>
              <a:spcAft>
                <a:spcPts val="0"/>
              </a:spcAft>
              <a:buClr>
                <a:schemeClr val="dk1"/>
              </a:buClr>
              <a:buSzPts val="1800"/>
              <a:buFont typeface="Arial"/>
              <a:buChar char="•"/>
            </a:pPr>
            <a:r>
              <a:rPr lang="en-US">
                <a:solidFill>
                  <a:srgbClr val="002060"/>
                </a:solidFill>
                <a:latin typeface="Arial"/>
                <a:ea typeface="Arial"/>
                <a:cs typeface="Arial"/>
                <a:sym typeface="Arial"/>
              </a:rPr>
              <a:t>Saving our entities into the database with ease</a:t>
            </a:r>
            <a:endParaRPr/>
          </a:p>
          <a:p>
            <a:pPr marL="285750" lvl="0" indent="-285750" algn="l" rtl="0">
              <a:lnSpc>
                <a:spcPct val="150000"/>
              </a:lnSpc>
              <a:spcBef>
                <a:spcPts val="0"/>
              </a:spcBef>
              <a:spcAft>
                <a:spcPts val="0"/>
              </a:spcAft>
              <a:buSzPts val="1800"/>
              <a:buFont typeface="Arial"/>
              <a:buChar char="•"/>
            </a:pPr>
            <a:r>
              <a:rPr lang="en-US">
                <a:solidFill>
                  <a:srgbClr val="002060"/>
                </a:solidFill>
                <a:latin typeface="Arial"/>
                <a:ea typeface="Arial"/>
                <a:cs typeface="Arial"/>
                <a:sym typeface="Arial"/>
              </a:rPr>
              <a:t>Handles object-relational impedance mismatch problems by replacing direct, persistent database accesses with high-level object handling functions</a:t>
            </a:r>
            <a:endParaRPr>
              <a:solidFill>
                <a:srgbClr val="002060"/>
              </a:solidFill>
              <a:latin typeface="Arial"/>
              <a:ea typeface="Arial"/>
              <a:cs typeface="Arial"/>
              <a:sym typeface="Arial"/>
            </a:endParaRPr>
          </a:p>
          <a:p>
            <a:pPr marL="285750" lvl="0" indent="-171450" algn="l" rtl="0">
              <a:lnSpc>
                <a:spcPct val="150000"/>
              </a:lnSpc>
              <a:spcBef>
                <a:spcPts val="0"/>
              </a:spcBef>
              <a:spcAft>
                <a:spcPts val="0"/>
              </a:spcAft>
              <a:buClr>
                <a:schemeClr val="dk1"/>
              </a:buClr>
              <a:buSzPts val="1800"/>
              <a:buFont typeface="Arial"/>
              <a:buNone/>
            </a:pPr>
            <a:endParaRPr>
              <a:solidFill>
                <a:srgbClr val="002060"/>
              </a:solidFill>
              <a:latin typeface="Arial"/>
              <a:ea typeface="Arial"/>
              <a:cs typeface="Arial"/>
              <a:sym typeface="Arial"/>
            </a:endParaRPr>
          </a:p>
        </p:txBody>
      </p:sp>
      <p:pic>
        <p:nvPicPr>
          <p:cNvPr id="689" name="Google Shape;689;p52"/>
          <p:cNvPicPr preferRelativeResize="0"/>
          <p:nvPr/>
        </p:nvPicPr>
        <p:blipFill rotWithShape="1">
          <a:blip r:embed="rId3">
            <a:alphaModFix/>
          </a:blip>
          <a:srcRect/>
          <a:stretch/>
        </p:blipFill>
        <p:spPr>
          <a:xfrm>
            <a:off x="6841169" y="1732570"/>
            <a:ext cx="4933240" cy="1368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MySQL 5.5.17:</a:t>
            </a:r>
            <a:endParaRPr/>
          </a:p>
        </p:txBody>
      </p:sp>
      <p:sp>
        <p:nvSpPr>
          <p:cNvPr id="695" name="Google Shape;695;p53"/>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an open source database used to store our data. </a:t>
            </a:r>
            <a:endParaRPr sz="2800"/>
          </a:p>
        </p:txBody>
      </p:sp>
      <p:sp>
        <p:nvSpPr>
          <p:cNvPr id="696" name="Google Shape;696;p53"/>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rgbClr val="000000"/>
              </a:buClr>
              <a:buSzPts val="1800"/>
              <a:buNone/>
            </a:pPr>
            <a:r>
              <a:rPr lang="en-US">
                <a:solidFill>
                  <a:srgbClr val="000000"/>
                </a:solidFill>
              </a:rPr>
              <a:t>It is a </a:t>
            </a:r>
            <a:r>
              <a:rPr lang="en-US" b="1">
                <a:solidFill>
                  <a:srgbClr val="000000"/>
                </a:solidFill>
              </a:rPr>
              <a:t>RELATIONAL DATABASE </a:t>
            </a:r>
            <a:r>
              <a:rPr lang="en-US">
                <a:solidFill>
                  <a:srgbClr val="000000"/>
                </a:solidFill>
              </a:rPr>
              <a:t>allowing data to be stored in a related format, thereby improving insertion, updation and deletion operations and reducing redundancy. </a:t>
            </a:r>
            <a:r>
              <a:rPr lang="en-US" sz="2800" b="1"/>
              <a:t>	</a:t>
            </a:r>
            <a:endParaRPr sz="2800"/>
          </a:p>
        </p:txBody>
      </p:sp>
      <p:pic>
        <p:nvPicPr>
          <p:cNvPr id="697" name="Google Shape;697;p53"/>
          <p:cNvPicPr preferRelativeResize="0"/>
          <p:nvPr/>
        </p:nvPicPr>
        <p:blipFill rotWithShape="1">
          <a:blip r:embed="rId3">
            <a:alphaModFix/>
          </a:blip>
          <a:srcRect/>
          <a:stretch/>
        </p:blipFill>
        <p:spPr>
          <a:xfrm>
            <a:off x="6657513" y="836613"/>
            <a:ext cx="5052134" cy="2606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Tomcat v8.5:</a:t>
            </a:r>
            <a:endParaRPr sz="3600"/>
          </a:p>
        </p:txBody>
      </p:sp>
      <p:sp>
        <p:nvSpPr>
          <p:cNvPr id="703" name="Google Shape;703;p54"/>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used for  </a:t>
            </a:r>
            <a:r>
              <a:rPr lang="en-US" b="1"/>
              <a:t>HOSTING </a:t>
            </a:r>
            <a:r>
              <a:rPr lang="en-US"/>
              <a:t>our application online, allowing users to interact via webpages.</a:t>
            </a:r>
            <a:endParaRPr sz="2800"/>
          </a:p>
          <a:p>
            <a:pPr marL="0" lvl="0" indent="0" algn="l" rtl="0">
              <a:lnSpc>
                <a:spcPct val="122222"/>
              </a:lnSpc>
              <a:spcBef>
                <a:spcPts val="600"/>
              </a:spcBef>
              <a:spcAft>
                <a:spcPts val="0"/>
              </a:spcAft>
              <a:buClr>
                <a:schemeClr val="dk1"/>
              </a:buClr>
              <a:buSzPts val="1800"/>
              <a:buNone/>
            </a:pPr>
            <a:r>
              <a:rPr lang="en-US"/>
              <a:t>Spring MVC framework is used to create web app.</a:t>
            </a:r>
            <a:endParaRPr sz="2800"/>
          </a:p>
          <a:p>
            <a:pPr marL="0" lvl="0" indent="0" algn="l" rtl="0">
              <a:lnSpc>
                <a:spcPct val="78571"/>
              </a:lnSpc>
              <a:spcBef>
                <a:spcPts val="600"/>
              </a:spcBef>
              <a:spcAft>
                <a:spcPts val="0"/>
              </a:spcAft>
              <a:buClr>
                <a:schemeClr val="dk1"/>
              </a:buClr>
              <a:buSzPts val="2800"/>
              <a:buNone/>
            </a:pPr>
            <a:br>
              <a:rPr lang="en-US" sz="2800"/>
            </a:br>
            <a:endParaRPr sz="2800"/>
          </a:p>
        </p:txBody>
      </p:sp>
      <p:sp>
        <p:nvSpPr>
          <p:cNvPr id="704" name="Google Shape;704;p54"/>
          <p:cNvSpPr txBox="1">
            <a:spLocks noGrp="1"/>
          </p:cNvSpPr>
          <p:nvPr>
            <p:ph type="body" idx="3"/>
          </p:nvPr>
        </p:nvSpPr>
        <p:spPr>
          <a:xfrm>
            <a:off x="417591" y="3253615"/>
            <a:ext cx="5678409" cy="1709001"/>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b="1"/>
              <a:t>MVC</a:t>
            </a:r>
            <a:endParaRPr sz="2800"/>
          </a:p>
          <a:p>
            <a:pPr marL="0" lvl="0" indent="0" algn="l" rtl="0">
              <a:lnSpc>
                <a:spcPct val="122222"/>
              </a:lnSpc>
              <a:spcBef>
                <a:spcPts val="600"/>
              </a:spcBef>
              <a:spcAft>
                <a:spcPts val="0"/>
              </a:spcAft>
              <a:buClr>
                <a:schemeClr val="dk1"/>
              </a:buClr>
              <a:buSzPts val="1800"/>
              <a:buNone/>
            </a:pPr>
            <a:r>
              <a:rPr lang="en-US"/>
              <a:t>Using this, we transmit data (Model) from webpage to Java application (Controller), process the data and return via webpages (View).</a:t>
            </a:r>
            <a:endParaRPr sz="2800"/>
          </a:p>
          <a:p>
            <a:pPr marL="0" lvl="0" indent="0" algn="l" rtl="0">
              <a:lnSpc>
                <a:spcPct val="78571"/>
              </a:lnSpc>
              <a:spcBef>
                <a:spcPts val="600"/>
              </a:spcBef>
              <a:spcAft>
                <a:spcPts val="0"/>
              </a:spcAft>
              <a:buClr>
                <a:schemeClr val="dk1"/>
              </a:buClr>
              <a:buSzPts val="2800"/>
              <a:buNone/>
            </a:pPr>
            <a:br>
              <a:rPr lang="en-US" sz="2800"/>
            </a:br>
            <a:endParaRPr sz="2800"/>
          </a:p>
        </p:txBody>
      </p:sp>
      <p:pic>
        <p:nvPicPr>
          <p:cNvPr id="705" name="Google Shape;705;p54"/>
          <p:cNvPicPr preferRelativeResize="0"/>
          <p:nvPr/>
        </p:nvPicPr>
        <p:blipFill rotWithShape="1">
          <a:blip r:embed="rId3">
            <a:alphaModFix/>
          </a:blip>
          <a:srcRect/>
          <a:stretch/>
        </p:blipFill>
        <p:spPr>
          <a:xfrm>
            <a:off x="7007241" y="701336"/>
            <a:ext cx="5015984" cy="3342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Framework:</a:t>
            </a:r>
            <a:endParaRPr/>
          </a:p>
        </p:txBody>
      </p:sp>
      <p:sp>
        <p:nvSpPr>
          <p:cNvPr id="711" name="Google Shape;711;p55"/>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Spring Framework is an application framework and inversion of control container for the Java platform</a:t>
            </a:r>
            <a:endParaRPr/>
          </a:p>
          <a:p>
            <a:pPr marL="0" lvl="0" indent="0" algn="l" rtl="0">
              <a:lnSpc>
                <a:spcPct val="122222"/>
              </a:lnSpc>
              <a:spcBef>
                <a:spcPts val="600"/>
              </a:spcBef>
              <a:spcAft>
                <a:spcPts val="0"/>
              </a:spcAft>
              <a:buClr>
                <a:schemeClr val="dk1"/>
              </a:buClr>
              <a:buSzPts val="1800"/>
              <a:buNone/>
            </a:pPr>
            <a:endParaRPr/>
          </a:p>
        </p:txBody>
      </p:sp>
      <p:sp>
        <p:nvSpPr>
          <p:cNvPr id="712" name="Google Shape;712;p55"/>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i="1"/>
              <a:t>Modules used:</a:t>
            </a:r>
            <a:endParaRPr/>
          </a:p>
          <a:p>
            <a:pPr marL="0" lvl="0" indent="0" algn="l" rtl="0">
              <a:lnSpc>
                <a:spcPct val="122222"/>
              </a:lnSpc>
              <a:spcBef>
                <a:spcPts val="600"/>
              </a:spcBef>
              <a:spcAft>
                <a:spcPts val="0"/>
              </a:spcAft>
              <a:buClr>
                <a:schemeClr val="dk1"/>
              </a:buClr>
              <a:buSzPts val="1800"/>
              <a:buNone/>
            </a:pPr>
            <a:r>
              <a:rPr lang="en-US"/>
              <a:t>Spring Core 2.1.9</a:t>
            </a:r>
            <a:endParaRPr/>
          </a:p>
          <a:p>
            <a:pPr marL="0" lvl="0" indent="0" algn="l" rtl="0">
              <a:lnSpc>
                <a:spcPct val="122222"/>
              </a:lnSpc>
              <a:spcBef>
                <a:spcPts val="600"/>
              </a:spcBef>
              <a:spcAft>
                <a:spcPts val="0"/>
              </a:spcAft>
              <a:buClr>
                <a:schemeClr val="dk1"/>
              </a:buClr>
              <a:buSzPts val="1800"/>
              <a:buNone/>
            </a:pPr>
            <a:r>
              <a:rPr lang="en-US"/>
              <a:t>Spring MVC 2.1.9</a:t>
            </a:r>
            <a:endParaRPr/>
          </a:p>
          <a:p>
            <a:pPr marL="0" lvl="0" indent="0" algn="l" rtl="0">
              <a:lnSpc>
                <a:spcPct val="122222"/>
              </a:lnSpc>
              <a:spcBef>
                <a:spcPts val="600"/>
              </a:spcBef>
              <a:spcAft>
                <a:spcPts val="0"/>
              </a:spcAft>
              <a:buClr>
                <a:schemeClr val="dk1"/>
              </a:buClr>
              <a:buSzPts val="1800"/>
              <a:buNone/>
            </a:pPr>
            <a:r>
              <a:rPr lang="en-US"/>
              <a:t>Spring Data 2.1.9</a:t>
            </a:r>
            <a:endParaRPr/>
          </a:p>
          <a:p>
            <a:pPr marL="0" lvl="0" indent="0" algn="l" rtl="0">
              <a:lnSpc>
                <a:spcPct val="122222"/>
              </a:lnSpc>
              <a:spcBef>
                <a:spcPts val="600"/>
              </a:spcBef>
              <a:spcAft>
                <a:spcPts val="0"/>
              </a:spcAft>
              <a:buClr>
                <a:schemeClr val="dk1"/>
              </a:buClr>
              <a:buSzPts val="1800"/>
              <a:buNone/>
            </a:pPr>
            <a:r>
              <a:rPr lang="en-US"/>
              <a:t>Spring Boot 2.1.9</a:t>
            </a:r>
            <a:endParaRPr/>
          </a:p>
          <a:p>
            <a:pPr marL="0" lvl="0" indent="0" algn="l" rtl="0">
              <a:lnSpc>
                <a:spcPct val="122222"/>
              </a:lnSpc>
              <a:spcBef>
                <a:spcPts val="600"/>
              </a:spcBef>
              <a:spcAft>
                <a:spcPts val="0"/>
              </a:spcAft>
              <a:buClr>
                <a:schemeClr val="dk1"/>
              </a:buClr>
              <a:buSzPts val="1800"/>
              <a:buNone/>
            </a:pPr>
            <a:r>
              <a:rPr lang="en-US"/>
              <a:t>Spring Security 2.1.9</a:t>
            </a:r>
            <a:endParaRPr/>
          </a:p>
        </p:txBody>
      </p:sp>
      <p:pic>
        <p:nvPicPr>
          <p:cNvPr id="713" name="Google Shape;713;p55"/>
          <p:cNvPicPr preferRelativeResize="0"/>
          <p:nvPr/>
        </p:nvPicPr>
        <p:blipFill rotWithShape="1">
          <a:blip r:embed="rId3">
            <a:alphaModFix/>
          </a:blip>
          <a:srcRect l="31994" r="31439"/>
          <a:stretch/>
        </p:blipFill>
        <p:spPr>
          <a:xfrm>
            <a:off x="8340268" y="1426830"/>
            <a:ext cx="2404872" cy="21613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Boot:</a:t>
            </a:r>
            <a:endParaRPr/>
          </a:p>
        </p:txBody>
      </p:sp>
      <p:sp>
        <p:nvSpPr>
          <p:cNvPr id="719" name="Google Shape;719;p56"/>
          <p:cNvSpPr txBox="1">
            <a:spLocks noGrp="1"/>
          </p:cNvSpPr>
          <p:nvPr>
            <p:ph type="body" idx="1"/>
          </p:nvPr>
        </p:nvSpPr>
        <p:spPr>
          <a:xfrm>
            <a:off x="457200" y="233642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22222"/>
              </a:lnSpc>
              <a:spcBef>
                <a:spcPts val="0"/>
              </a:spcBef>
              <a:spcAft>
                <a:spcPts val="0"/>
              </a:spcAft>
              <a:buClr>
                <a:schemeClr val="dk1"/>
              </a:buClr>
              <a:buSzPts val="1800"/>
              <a:buFont typeface="Arial"/>
              <a:buChar char="•"/>
            </a:pPr>
            <a:r>
              <a:rPr lang="en-US" sz="1600">
                <a:solidFill>
                  <a:srgbClr val="002060"/>
                </a:solidFill>
              </a:rPr>
              <a:t>Create stand-alone Spring applications</a:t>
            </a:r>
            <a:endParaRPr sz="160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a:solidFill>
                  <a:srgbClr val="002060"/>
                </a:solidFill>
              </a:rPr>
              <a:t>Embed Tomcat or Jetty directly (no need to deploy WAR files)</a:t>
            </a:r>
            <a:endParaRPr sz="160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a:solidFill>
                  <a:srgbClr val="002060"/>
                </a:solidFill>
              </a:rPr>
              <a:t>Provide opinionated 'starter' Project Object Models (POMs) to simplify your Maven configuration</a:t>
            </a:r>
            <a:endParaRPr sz="160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a:solidFill>
                  <a:srgbClr val="002060"/>
                </a:solidFill>
              </a:rPr>
              <a:t>Automatically configure Spring whenever possible</a:t>
            </a:r>
            <a:endParaRPr sz="160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a:solidFill>
                  <a:srgbClr val="002060"/>
                </a:solidFill>
              </a:rPr>
              <a:t>Provide production-ready features such as metrics, health checks and externalized configuration</a:t>
            </a:r>
            <a:endParaRPr sz="160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a:solidFill>
                  <a:srgbClr val="002060"/>
                </a:solidFill>
              </a:rPr>
              <a:t>Absolutely no code generation and no requirement for XML configuration</a:t>
            </a:r>
            <a:endParaRPr sz="1600">
              <a:solidFill>
                <a:srgbClr val="002060"/>
              </a:solidFill>
            </a:endParaRPr>
          </a:p>
        </p:txBody>
      </p:sp>
      <p:sp>
        <p:nvSpPr>
          <p:cNvPr id="720" name="Google Shape;720;p56"/>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Spring's convention-over-configuration solution for creating stand-alone, production-grade Spring-based Applications that you can "just run"</a:t>
            </a:r>
            <a:endParaRPr sz="2800"/>
          </a:p>
        </p:txBody>
      </p:sp>
      <p:pic>
        <p:nvPicPr>
          <p:cNvPr id="721" name="Google Shape;721;p56"/>
          <p:cNvPicPr preferRelativeResize="0"/>
          <p:nvPr/>
        </p:nvPicPr>
        <p:blipFill rotWithShape="1">
          <a:blip r:embed="rId3">
            <a:alphaModFix/>
          </a:blip>
          <a:srcRect/>
          <a:stretch/>
        </p:blipFill>
        <p:spPr>
          <a:xfrm>
            <a:off x="8509739" y="1163904"/>
            <a:ext cx="2540000" cy="2540000"/>
          </a:xfrm>
          <a:prstGeom prst="rect">
            <a:avLst/>
          </a:prstGeom>
          <a:noFill/>
          <a:ln>
            <a:noFill/>
          </a:ln>
        </p:spPr>
      </p:pic>
    </p:spTree>
  </p:cSld>
  <p:clrMapOvr>
    <a:masterClrMapping/>
  </p:clrMapOvr>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1048</Words>
  <Application>Microsoft Office PowerPoint</Application>
  <PresentationFormat>Widescreen</PresentationFormat>
  <Paragraphs>149</Paragraphs>
  <Slides>25</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Helvetica Neue</vt:lpstr>
      <vt:lpstr>Noto Sans Symbols</vt:lpstr>
      <vt:lpstr>Verdana</vt:lpstr>
      <vt:lpstr>Quattrocento Sans</vt:lpstr>
      <vt:lpstr>Varela Round</vt:lpstr>
      <vt:lpstr>Section slides</vt:lpstr>
      <vt:lpstr>Content Layouts</vt:lpstr>
      <vt:lpstr>Content and Image Layouts</vt:lpstr>
      <vt:lpstr>PowerPoint Presentation</vt:lpstr>
      <vt:lpstr>Problem Statement:</vt:lpstr>
      <vt:lpstr>PowerPoint Presentation</vt:lpstr>
      <vt:lpstr>Java 8:</vt:lpstr>
      <vt:lpstr>Hibernate 2.1:</vt:lpstr>
      <vt:lpstr>MySQL 5.5.17:</vt:lpstr>
      <vt:lpstr>Tomcat v8.5:</vt:lpstr>
      <vt:lpstr>Spring Framework:</vt:lpstr>
      <vt:lpstr>Spring Boot:</vt:lpstr>
      <vt:lpstr>Spring Data:</vt:lpstr>
      <vt:lpstr>Spring Security &amp; JWT:</vt:lpstr>
      <vt:lpstr>GIT:</vt:lpstr>
      <vt:lpstr>Maven 3.6.1:</vt:lpstr>
      <vt:lpstr>Postman 7.9.0:</vt:lpstr>
      <vt:lpstr>NodeJS 10.16.3:</vt:lpstr>
      <vt:lpstr>Angular 6:</vt:lpstr>
      <vt:lpstr>VS Code 1.39:</vt:lpstr>
      <vt:lpstr>AWS</vt:lpstr>
      <vt:lpstr>Docker 18.06.1</vt:lpstr>
      <vt:lpstr>Plan:</vt:lpstr>
      <vt:lpstr>Modules:</vt:lpstr>
      <vt:lpstr>Admin Module: </vt:lpstr>
      <vt:lpstr>Customer Module: </vt:lpstr>
      <vt:lpstr>Questions, if any.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Mishra</cp:lastModifiedBy>
  <cp:revision>3</cp:revision>
  <dcterms:modified xsi:type="dcterms:W3CDTF">2019-11-11T18:36:38Z</dcterms:modified>
</cp:coreProperties>
</file>